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0" r:id="rId2"/>
    <p:sldId id="256" r:id="rId3"/>
    <p:sldId id="271" r:id="rId4"/>
    <p:sldId id="272" r:id="rId5"/>
    <p:sldId id="274" r:id="rId6"/>
    <p:sldId id="282" r:id="rId7"/>
    <p:sldId id="283" r:id="rId8"/>
    <p:sldId id="284" r:id="rId9"/>
    <p:sldId id="285" r:id="rId10"/>
    <p:sldId id="286" r:id="rId11"/>
    <p:sldId id="294" r:id="rId12"/>
    <p:sldId id="273" r:id="rId13"/>
    <p:sldId id="287" r:id="rId14"/>
    <p:sldId id="306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305" r:id="rId23"/>
    <p:sldId id="299" r:id="rId24"/>
    <p:sldId id="300" r:id="rId25"/>
    <p:sldId id="301" r:id="rId26"/>
    <p:sldId id="302" r:id="rId27"/>
    <p:sldId id="304" r:id="rId28"/>
    <p:sldId id="307" r:id="rId29"/>
    <p:sldId id="30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2"/>
    <p:restoredTop sz="94674"/>
  </p:normalViewPr>
  <p:slideViewPr>
    <p:cSldViewPr snapToGrid="0" snapToObjects="1">
      <p:cViewPr varScale="1">
        <p:scale>
          <a:sx n="155" d="100"/>
          <a:sy n="155" d="100"/>
        </p:scale>
        <p:origin x="200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4:59:31.38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27162 5695 14565,'-33'18'98,"2"-1"48,7 2-3344,4-2 3279,-8 6 62,7-4 255,-2 2 1,-2 1-301,9-8 0,0 0-18,-10 9 0,0 0-10,-3 2-26,14-12 1,1 0-65,-1 0 1,1 0 58,-1 0 1,1 0-5,-1 1 0,0-1-5,0 1 1,-1 0 77,-4 4 1,-2 2-1,1-1-718,1 0 1,-1 0 641,-1 0 1,-1 3 0,2-3 20,1-1 0,2 0-765,-1 0 1,-1 0 715,1 1 0,-1-1 223,1 0 0,-1 1-146,-3 2 0,-2 2 1,0 0-13,3-4 0,1 0 0,-1 0-423,-4 4 1,-1 1 0,1-2 391,5-4 0,1-1 1,1-2 25,-3 4 0,1-2 529,-1 0 1,-1 1-574,2-1 1,-2 1 0,0 0-21,-2 2 0,0 0 0,-1 0 0,1 0 0,0 0 0,0 0 8,0 0 0,0 0 1,2-2-682,-2 4 1,0-2 672,0 1 0,0 0 120,0 0 1,1-1-117,-1 1 1,-1 0-8,3-2 0,-1 1 0,-1 0 20,-1 1 0,0 1 0,-1-1-16,1 1 0,-1 0 0,1-1 10,1 0 0,-1-1 0,3 0-10,-3 1 1,0 1 151,1-2 0,-1 2 0,1-1-152,-5 4 1,1-1-186,4-3 1,-1 1-1,1-1 184,-1 0 0,0 1 0,2-2 0,-3 2 0,2-1-171,-4 3 1,-1 1 170,5-4 0,-2 1 0,2-1 0,-3 2 0,2 0 0,-1-1 0,1 1 1,0 0 1,-1 0 196,2-1 1,-1 0-196,3-1 0,-2 0 0,-1 1 15,0 0 1,-1 1 0,0-1-2,0 1 1,0-1 0,0 0-18,1-1 0,0 0 0,2-1 82,-4 2 0,2-1-84,-1 0 1,0 1 1,-1-1 0,0 1 1,1 0 1,-1 1 0,1-2 1,-2 3-174,4-3 1,-3 3-1,0 0 1,2-2 170,2-2 0,2-2 0,-2 2 0,-3 3 0,-1 1 0,-1 0 0,4-2-16,-5 2 1,1 0 99,0-1 0,-1 1 0,1-1-72,7-5 0,1-1 0,-3 1 24,-3 4 1,-2 1 0,-1 0-1,1 0-24,5-4 1,0 0 0,1-1 0,0 1 92,-1-1 1,0 1 0,1 0-1,-1-1-94,-6 6 0,1-1 1,1 0-10,7-7 1,1 0 0,1 0-2,-2 0 0,1 1 0,-1-1-1,1 1 0,0 0 0,-1-1-1,1 1 0,-1 0 0,1 0-10,-1 0 0,1 0 0,0 0 262,-1 0 1,1 0-1,-1 1-241,-1 1 0,-1 0 0,-1 1 0,2-1-292,-2 1 1,2-1-1,-2 1 283,1-1 1,0 1-1,-1-1 1,1 0-2,1-1 1,2-1 0,-2 2 11,-1-1 1,-2 2 0,0-1 0,2 0-78,-2 1 1,1-1 0,-1 1 74,1-2 1,-1 2-1,1-1 1,0-1-11,2-1 0,0 0 0,-1 0-1,0 1 0,-2 1 1,0-1-1,2 0 15,-2 1 0,1-1 0,-1 1-5,1-2 0,0 2 0,-1 0 1,2-2 1,1 0 0,1-1 0,-1 1-18,0 0 0,-1 2 0,-1 0 0,2-1 7,-2 1 0,2-1 0,-2 2 224,-3 3 0,-3 2 0,0 0 1,2 0-225,4-5 0,2 0 0,0-1 0,-1 1-136,1 0 0,-1 0 0,1-1 0,0 1 136,-5 4 0,0 1 0,1-3 17,-1 3 0,1-1-16,0-1 0,-1 1 0,1 0 1,0-1 41,0 1 1,0-1-23,1 0 0,0 0 0,-1 0 0,1 0 14,1-1 0,-1 1 84,2-1 1,0 0-1,0 0-46,-3 3 0,0 1-36,4-5 1,0 1-1,0 0-15,0 0 1,0 0-1,2 0-22,-4 2 0,-1 2 295,5-6 1,-1 3 0,-1 0-1,2-2-290,-4 4 1,2-1 0,-1 0 197,0 1 1,0-1-1,0 1-201,1-2 0,0 1 0,1-2 19,-3 2 0,2 0-20,-1 0 0,-1 0 30,1 0 0,0 0-2,0 0 1,-1 0-26,1 0 0,-1 0 25,1 0 1,-1 0-394,1-1 1,-1 1 0,1 0 379,4-6 1,2 0 0,-2 1-1,-4 5 1,-2 0 0,2 0 83,-3 2 0,0-1-78,0 0 1,0 1-20,0 0 0,0 0 39,-1 0 0,1 0-21,0-1 0,0 1-19,-3-1 1,0 1 19,6-2 1,-1 1-1,1-1-22,3-4 0,-1-2 0,1 1 0,-3 5 0,0 2 0,1-3 0,-4 4 0,0-3 18,0 2 1,1-1-19,-1 0 0,0 0-405,-2 0 0,-1 0 388,7 0 0,-1 0 18,-2-1 0,-3 0 0,3 0-298,1 3 1,-1 1 295,3-6 0,-3 3 1,-1-1-1,4-2 21,2-3 1,3-2 0,-2 1-21,-5 5 0,-1 2 0,1-3 0,-2 3 0,1-1-76,0 0 0,-1 0 76,1 1 0,-1-1 31,1-1 0,-1 2-30,3-3 1,-2 2-1,-1 0 1,3-2 5,1-1 1,2-2-1,-1 1 0,-3 2 1,-1 2 0,0 0 0,1-1-9,-3 3 0,2-1 0,0-2-1,5-4 0,1 0 1,-1 0 1,-6 6 0,-1 1 0,1-2 1,-1 1 0,-2 2 18,5-4 0,-4 3 0,0 0 0,2-2-19,2-2 0,2-2 0,-2 2 44,-2 3 1,-2 1-1,-1 0 1,4-2-45,4-5 0,2-2 0,0 1 17,-1 0 1,0 0 0,-1 0-18,1 1 0,-1-1 0,0 0-21,1 0 1,-1 0 0,-1 1 184,0-1 1,-2 2-1,0 1 1,0-1-179,-2 2 0,1-1 0,-1 1 0,0-1-96,0 1 0,0-1 1,0 1-1,0-1 101,1-1 1,0 0-1,1 0 1,1-1 56,0-1 1,1 0 0,1-1-49,-2 1 0,1 0 0,0-1-15,1 0 0,-1 1 1,0-1 14,1 0 0,-1 0 0,0 0 17,-1-1 1,0 1 0,-1 1-69,-3 3 1,-2 3-1,-1 0 1,2-2 32,-1-2 0,0-2 0,0 3-87,3 0 0,-1 3 1,0-1-1,2-2 103,2-5 0,2-1 0,0 0 217,-6 7 0,1 1-246,-3-1 0,-1 0 31,2-1 0,-1 1-38,4-4 0,-2 2 0,1 0-109,0-1 1,0 0 0,1 1 134,-1-1 1,1-1 0,1 1 5,-8 5 1,3-1 285,10-9 1,2 0-311,1-1 1,0 0 844,-12 10-848,3-3 1098,-3 3-1143,6-4 44,3-3 1,8-6 2512,8-6-2608,1-2 476,2-1-571,4-3 926,-2 1-789,5-3 54,6-5-152,11-8-31,2-4-1133,-9 7 0,-1 0 1130,10-12 105,-11 12 1,-1 0-2,1-2 1,1-1-45,0 1 1,1-2-27,0 0 0,2-1 1,1-1-909,2-2 1,1-1 0,0 0 928,0 0 0,0 0 0,1-1-496,0 0 0,1 0 0,-2 1 381,3-3 1,1-1-192,-7 7 0,1-1 0,0-1 0,0 2 386,1-2 0,-1 1 0,2-2 72,-2 2 1,2-3 0,0-1 0,2 1 0,-1 0-47,-1 3 1,0 0 0,1 1 0,0 0-1,-1-1 67,5-5 0,0 0 0,-1 0 1,2 0-10,-5 6 0,1-1 0,1 1 0,-2 1 0,-1 0 100,7-5 1,-2 1 0,0 0-103,1-1 0,0 0 0,0 1-23,0-1 1,1 0 0,-1 0 3,0-1 1,1 1 0,-1 0-5,-7 5 0,0 0 0,1 0 0,-1 1-20,0-1 0,-1 0 0,2 0 0,0-1-182,2-1 1,1-2 0,1 0 0,1-1-1,-1 0-85,-2 4 1,-1-1 0,1 0 0,0 0 0,-1-1 0,1 1 136,3-4 0,0 0 1,0-1-1,1 1 0,1-2 45,-4 5 1,3-2 0,0 0 0,0 0 0,0 1 0,-3 0 0,-1 3 129,1-4 0,-3 3 0,-1 1 0,3-2 0,0 0 0,3-1 0,1 0 0,-1 0 0,-2 2 0,-5 3 0,4-4 0,-3 3 0,4-3 0,0 0 0</inkml:trace>
  <inkml:trace contextRef="#ctx0" brushRef="#br0" timeOffset="16281">26998 5531 6647,'2'4'1688,"-1"0"-327,-1-4 249,-53 42-3964,30-24 2421,3-2 0,-5 4 0,5-5 141,-1 1 2,-1 1-48,0 0 122,-1 0-130,-5 6 0,-2 0-95,12-9 0,1-1-168,-4 3 0,-1 2 0,1-2 110,5-3 1,1-2 73,-2 2 1,1 0-9,-1 0 0,-1 1 197,-3 3 1,-3 2-1,1-1-92,2-1 1,1-1 0,-1 1-557,-3 3 1,-2 1 0,2-1 450,-4 4 0,2-1-36,7-6 0,1-1-31,-1 2 0,0-1-2,1 0 1,0 1-2,0-2 0,-1 2-21,-6 5 1,0 2 28,-1 0 1,0 0-6,0-1 0,1 0 18,2-1 0,2-2 13,7-6 0,0-1-13,0 0 0,0 0-15,0 1 0,0 0 31,1-1 0,-2 1-14,-4 6 1,-3 3 0,1-3 0,3-3 0,0 1-536,-2 2 1,-2 1 0,2-2 648,-8 6-24,14-13 1,-1 0-86,1 0 0,-1 1-19,0-1 0,-1 2 27,-7 6 1,-1 2-34,-1 1 0,-1 2 0,0-1 0,-1-1-2,2 1 1,1-2-26,6-6 1,1-1 23,0 0 1,-1 1-21,0-1 1,1 0 20,0 0 1,-2 1 112,-5 6 1,-3 2-109,2-2 1,-1 1 0,1-1-3,4-4 1,1 0 0,-2 1 18,0 0 1,-3 3-1,1-1 1,3-3 976,-2 2 0,1-1-995,3-3 0,0 0 0,-3 3 14,0-1 0,-4 4 0,0 0 1,1 0-1,2-4-35,1 1 1,3-3 0,-4 3 18,-3 3 0,-5 4 0,-1 1 0,2-1 0,5-5-3,-2 1 0,2-2 3,4-2 0,-2 0 0,1 1 3,0-1 0,1-1 0,-2 2 6,1-1 1,-1 1 0,-1 0 0,2-1-8,-4 3 0,2-1 0,-2 2-2,-1-1 1,-1 2 0,1-1-1,2-2-40,-1 1 0,2-1 53,2-2 0,0 0 0,0 1-12,0-1 1,1 0 0,-1 2-558,-5 5 0,-2 1 0,1-1 557,4-4 1,2 0 0,-2 1 1,0-1 1,-1 1 0,1 0-1,3-2-584,-2 0 1,2-1 581,-6 5 1,-2 2 118,5-5 1,0 0 0,0 0-105,2-3 0,2-1 0,-2 1-13,-3 3 1,0 1 0,0-1 7,1 0 0,0-1 1,2-1 6,2-2 0,0 0-14,-5 5 1,0 1 31,1-2 0,0 1 1,4-3 1,-1 1-1,0-1-34,-4 6 0,-1-1-8,3-1 0,-1 0 0,2-2 6,6-5 1,0-2 49,-4 5 1,-2 1 138,-6 5 1,-1 0-4,3-3 1,0 0-136,5-5 1,0 1-1,0-2-9,-2 5 1,0-3-194,3-4 0,0 0 150,6 0 0,-1 0 144,-4 0 1,-1 1-124,-2 5 0,0 3-18,1-4 1,-2 2 0,1-1 155,-6 6 0,0-1-147,3-1 0,-2 1 1,4-3-15,4-5 1,2-1-2,-6 6 0,0-1 649,0 0 1,0 1-634,2-3 0,-1 1 0,1-1-10,-5 5 0,-2 1 14,3-2 1,-2 1 0,3-2 44,5-6 1,1 0-60,-6 5 0,-1 0 15,3-3 1,0 1 0,0 0-358,2-3 0,1-1 0,-2 2 350,-2 2 0,-2 1 1,2-1 120,-4 3 1,1-1-133,-3 1 0,2 0 4,5-5 1,1 0 16,-7 5 0,-2 2-17,6-6 1,-3 3 0,0-1 0,3-1-224,-5 3 0,-1 2 231,8-7 0,-4 4 1,-2 0-1,2 0 0,3-4-19,-7 4 0,2-1 9,8-3 0,-1 1 0,-1 0 12,-1 0 0,-2 0 0,0 0 0,0 0-199,-3 4 0,1-1 0,-1 1 185,4-3 0,-1 1 0,1-1 0,0 0-25,-3 1 1,1-2 0,1 1 25,1 0 1,2 1 0,0-2-2,-6 4 0,-1 1 12,2-1 0,-3 2 0,-1 2 0,2-3-8,0 1 1,2-2 0,-1 1-140,3-3 0,0 2 1,0-1-1,1-2 137,-1 2 0,1-2 0,0 1 12,0 0 0,-1 0 0,2-1 253,-5 4 1,0 0-242,5-4 0,-2 0 0,1 1 340,0-1 0,1 0 0,-2 0-347,2 0 1,-2 1 0,0 0 0,2-1-19,-4 2 0,1 0 0,-2 2-1,1-1 1,-3 2 0,2-1-1,3-2 6,-1 0 0,1 0 24,1-1 0,-4 3 0,1 0 0,1-2 6,1 0 1,1-1-1,-1 1-167,3-3 1,0 0-1,-1 1 1,2-2 158,-1 2 0,1-2 0,0 0 3,-1 1 1,0 0 0,1-1 3,-5 4 0,0 0-13,5-4 1,-2 1-1,0 0 55,0 0 1,0 0 0,0 0-36,-2 1 1,0 1 0,0-1-42,-1 0 0,1 1 0,0-1 0,1-1 0,0 0 0,0-1 1,0 1 1,0 0 0,0 0 18,-4 2 0,0 1-10,6-4 1,-2 0-1,-3 3 9,1-1 0,-3 4 0,-2 1 1,1-2-1,4-2-19,1 0 0,2-3 0,-3 3 6,1-1 0,-4 3 0,-2 2 0,1 0 0,2-3 0,4-3-296,-7 6 1,3-3 291,3-1 0,-1 0 0,0 0-15,0-1 1,0 1-1,-2 1 27,1-1 1,-1 2-1,-1 1 1,1-2-15,5-3 0,0-1 1,0 1-1,-1 0-1,-2 2 0,-2 1 0,0 1 0,1-1 0,4-3 8,0-1 0,3-1 1,-1-1-9,-5 6 0,-3 1 0,1-1-2,0 0 0,-1 0 0,-1 2 9,7-6 0,-2 2 1,-1 0-1,0-1 1,2 0-8,-3 2 0,2-2 0,0 1 0,-2 1 8,-2 1 0,-2 2 1,-1 1-1,2-2 1,3-2 456,2-1 1,3-3 0,-1 1-466,2-1 0,-1 0 0,-1 1 0,-2 2 11,-2 2 1,-2 2 0,-2 2 0,1 0-1,0-1 1,4-4-235,-4 5 1,2-3 0,-3 3 232,6-5 1,-3 3 0,-3 2 0,-1 1 0,2-2 0,3-1 0,4-4-11,-2 0 0,5-2 0,-1 0-12,-6 6 1,-2 0 0,1 1 15,1-2 0,0 1 1,-1 0-6,2 0 0,-2 1 0,0 0 1,1-1 0,4-3 0,1-1 0,-1-1 0,0 2-3,-1 1 1,-2 1 0,-1 1 0,2-2 0,3-2 0,-7 6 1,1-2 0,4-2 0,-1 0 0,0 0 387,1-2 0,0 1 1,-1 1-395,1-2 0,-1 2 1,-1 0-1,2-1 9,-4 3 0,2-1 0,-3 1 1,1 0 0,-2 2 0,1-1 0,4-3-675,-2 1 0,2-2 673,4-2 0,-2 0 0,1 0-1,1-1 0,0 0 0,0 0-103,-7 6 0,0 1 0,0-1 94,5-4 1,1-1 0,-1 2 4,1-2 1,-2 2 0,1 0 0,3-4 264,0 0 0,1-1-263,-4 5 0,-2-1 165,5-2 1,-1-1-159,-3 3 1,0 0-4,5-4 0,0 0 0,-4 4 1,3-3 1,3-4 1802,0 2-1889,5-6-53,7-4 53,-1 0 2953,6-4-6146,0-1 0,0-5 2527,0 0 1,0 0 0,1 0 0</inkml:trace>
  <inkml:trace contextRef="#ctx0" brushRef="#br0" timeOffset="17717">20252 11990 6610,'2'3'244,"-1"0"3032,-1-3-2932,22 4-162,-16-1 493,13 7 756,-29 0-863,1-2-88,-6-1-5,5-6-223,-2 0-56,-1-1 510,-16-5-622,4-4 11,-5-2-92,10-1-70,6-2-23,6 3-506,1-17 363,16 2-134,1-5 289,11 4-12,-4 9 9,1 3-28,0 3 36,-1 3 28,1 3-78,11 2 117,-10 3 6,7 4-78,-15 2 75,-2 5-33,-2 2 81,-4 19 162,-10-5 17,-2 6 294,-8-13-151,-8-7-179,5-4 131,-8 0 160,-5-6-222,10-2-257,-8-1 70,14-2-64,4-2 39,2-1-45,1 0-34,2-1-215,-1-3-1238,4-7 454,0 2-2244,12-12 150,-1 13 3127,10-7 0,-10 14 0,2 0 0</inkml:trace>
  <inkml:trace contextRef="#ctx0" brushRef="#br0" timeOffset="20217">25346 7115 12957,'-24'22'122,"0"0"0,1 1 0,2-3 1,-1 2-1,0-1 0,4-2 35,-3 4 0,2-1-1240,-5 5 1,0 1 1188,5-5 1,0-1 89,-1 3 0,-1-1-77,4-6 0,0 1 1,-5 6 1,-2 0 15,-1 0 0,-2 0-75,7-6 1,0-1-1,-1 0-813,1 1 0,-1-1 0,1 1 772,-1-1 1,0-1-1,1 0 29,-2 2 0,0-1-448,0 0 1,-1 1 465,1 0 0,-1-1-68,0 0 1,0 2 49,2-4 1,-1 2 0,-1 1 4,1-1 1,0 1 0,-2 0-1,2-1-67,-3 3 0,1-1 0,-2 0 58,0 2 1,-2 0-1,1 0 1,3-3 1,-4 0 1,-1 1 82,6-3 1,-4 2-1,0 2 1,0-2-1,3-2-76,0-1 0,2-3 1,-2 2-27,-2 3 0,-3 2 0,0 1 0,4-4 11,-2-1 0,2-1-4,-1 1 0,-1 0-32,1 0 0,-1 0-3,0 0 0,0 0-5,0 0 1,-1 1-15,3-3 1,-2 2-1,-1 1 17,2-1 1,-1 1 0,0 0 0,1-1 181,-4 3 0,1-1 0,-1 0-181,-2 3 0,-2 1 0,5-3-12,4-2 1,2-1 12,0 0 0,0 1 900,1-1 0,-1 1-860,3-2 0,-1 1 0,-2 1-20,-5 4 1,-2 2 0,1-2-266,4-2 0,2-2 1,-2 2 247,-1 0 1,-1 1-1,0-1 1,4-2-516,-3 2 1,2-2 511,4-3 0,-1 2 0,-1 0 5,-5 3 1,-1 1 0,2-1 294,1 0 1,-1 0-301,0 0 0,-2 1 0,3-2 2,4-3 1,2 0-3,-1-1 0,0 1 1,0 0 1,1 0 1,0 0-1,0-1 23,1 1 1,-1 0-160,-5 4 1,-2 3 136,4-4 1,0 0 0,0 1 14,-6 3 0,1 0-3,-4 4 0,3-2-14,12-12 1,1 0 15,-1 0 0,1 1 18,0-1 0,-1 0 910,-5 5 1,-3 1-887,4-2 1,0 1 0,-1-1-71,-8 5 0,1-1 45,2 4 0,1-1-9,7-11 0,3 0-91,-8 13 108,-4-1 280,3-1 1,-1 2-317,4-4 0,0 1-2,-5 4 0,2 0-700,5-6 1,2-2 692,-7 9 3,0 0 422,10-14 0,-1 1-427,1 5 1,0 1 200,0-5 1,-1 0-197,-6 11 0,1-1 0,0 5 3,1-10 0,1-1-3,1 7 0,-6 1-3,-1 0 0,8-9 1,-1 2 3,-6 5 0,0 1 533,4-4 1,-1-1-534,-2 4 1,1-2-2,-2 2 2,-2-2 1,1 2-2,7-8 1,-2 1-8,-4 6 1,-1 0-633,5-4 0,0 0 635,-4 4 0,3-3-3,-1 3 4,0 0 2,2-1 165,2-2 0,0 2-126,2-4 0,1 0-35,-4 4 1,1 0 202,5-6 1,0 0-200,-5 6 34,1 1-33,-6 0-9,11 0 3,-8 0-568,12 0 565,-5 0-5,1-1-495,1 0 491,2-2 533,0-2-524,1-1 3,1 0 14,-5 9 17,2-6-29,-2 3 1,5-11 2541,0-4-2538,3-4 1234,-4 4-1226,3-4-14,-1 0 0,1-1 0,1-2-3,0 1-6,-1 0 3,1-1 3,-1 2 3,-3 3-3,2-2 0,-2 2-6,2-3 1,1 1-1,-1 1-2,-5 5 8,1-2 0,-2 3 5,4-5 4,0 1-9,3-2-6,-3 2-5,3-1 5,-6-1 4,10-1 2,-7 0 0,10-2 8,-6 1 26,0-1-29,0 1 37,-2 3 53,-3 3-61,1-2-37,-5 6 3,6-7-3277,-2 2 3168,1-2-63,-9 9 175,5-5 0,-6 5 5,9-9 31,-2 1-22,-3 4-17,2-3 3273,-6 6-3267,7-6-3,-4 3 2,-6 4-13,-8 8-26,-1 0-1106,11-10 0,1 0 1140,-11 8 0,-2 1-1274,15-11 0,-2 0 1274,2 1 0,-2 0 1,-5 4 1,-1 2 0,1-1-275,0 0 1,0 0 273,-1 1 0,-1 1 0,2-2 0,-1-2 1,3 0-2,3 0 0,1-1 0,-5 1 0,1 0 1,4 0 1,1 0 2,-3 0 0,-1 1 17,-7 6 0,-2 1-3,3-2 1,-3 1 0,2 0-526,4-4 0,0-1 0,-1 1 507,-3 3 0,-1 1 0,2-3 3,1-1 0,2-2-171,0 1 0,-1 0 169,0 0 1,-2 1 1,4-3 1,-3 3-1,-1 0 1,3-1 12,-8 5 1,-1 1 28,3-2 0,-3 2 0,-1 1 0,4-4-45,-2 3 0,2-2-1,3-2 0,-2 1 0,2-2-1,-2 3 1,0-2 41,1 0 1,-2 2-46,5-4 1,-3 2 0,-1 1 0,1-1 5,-5 3 0,1 0 0,-1 1 117,4-3 1,-1 0-1,0 1 1,2-2-116,-3 2 0,2-2 0,2 0 13,-4 2 1,1-1-17,0 1 0,-1 0 568,1 0 0,-3 1-568,5-2 0,-4 2 0,0 0 0,1 0-3,3-3 1,0 0 0,0-1 0,0 2-59,1-2 1,0 1 0,-1 0 0,1-1 0,0 0 60,-1 0 0,1-1 0,0 0 0,2-2-3,2 2 0,1-2 1,0 1-392,-3-1 1,-2 1-1,2 0 391,3-1 0,2 1 1,-4 1-6,-1-1 1,-2 2 0,-2 1 0,0 0 0,1-1 5,-3 2 1,1 0-1,0 0 1,-2 0-78,3-1 0,-1 1 0,-1 0 0,1-1 0,1 0 80,0-1 1,0 0-1,2-1 1,0-1-62,0 0 0,0 0 1,1-1 60,-2 1 1,1 0 0,0 0-1,-1 0 0,0 0 0,0 0 16,1-1 1,-1 1 0,-2 1-10,0 0 1,-2 2-1,0 0 1,2-1 5,-3 0 1,2 1-1,-2-1-23,2 0 1,-1 1 0,-1 0-1,3-2 7,-1 1 0,2-2 1,0 0-1,-1 1 0,1-1 0,-2 1-10,1 0 0,-3 2 0,0 0 1,1-2 9,0 2 0,1-2 0,-4 3-7,5-2 1,-4 1 0,-1 2-1,-1 0 1,1 0 0,1 0 7,3-3 0,2 0 0,-1 0 0,1 0 0,-1-1 0,1 1 8,-1 0 0,1 0 0,-1 0 0,0 0 0,1 0 0,-1 1-7,-1 0 0,-1 2 0,0-1 0,0 0 0,3-1 0,2-2-2,-2 2 0,3-3 0,-1 2 2,1-2 0,0 2 0,-1-1 0,0 0-122,1 0 1,-1 0-1,1 0 1,1 0 121,-2 0 0,1 0 0,-1 1-1,2-2 0,-1 2 1,-1-1-1,2-1-24,-2 0 1,1-1 0,1 0-3,-7 7 1,-1 2 24,9-9 1,-3 1 0,0 1-1,2-2 1,1 2 0,3-2 1,-3 1 214,-5 4 0,-2 0 0,-1 2-254,5-4 1,-1 1 0,-1 1 0,2-1 0,2-3-12,-7 7 1,0-1 1,2-1 0,-5 3 0,3-1 0,7-6 1273,0-1-1703,-4 3 1406,19-14-1534,-1-1 684,7-6-3351,-1-1 3580,-3-4 0,3 4 1,-2-3-1</inkml:trace>
  <inkml:trace contextRef="#ctx0" brushRef="#br0" timeOffset="23067">15513 6364 7766,'-1'-4'3027,"0"2"-388,1 2-1830,7 37-585,-2-22-121,1 8 1,1-1 137,2-7-29,2 0-24,1 2 127,2 0 0,0 1 41,6 5-619,-3-3 1,0-1 368,4 5-10,3 2-21,-5-7 1,0 2-25,-3-6 1,0 1-10,1 1 0,2 2 0,0 0 31,2 1 0,-1 0 0,0 0-1520,5 5 1,0 0 1539,-6-5 0,0 0 0,-1-1-23,-4-2 0,-1-1-590,1 0 1,0 1 540,0-1 0,0 2-154,3 2 0,2 3 1,0-1 140,6 6 0,0 0-6,-4-5 0,-1 1 0,0-2-2,3 3 0,0-1-23,1 1 1,-1-2 22,-6-4 0,2-1 1,-1 1 0,2 2 0,0 0 3,0 0 1,-1-1 0,-1 1-373,6 4 1,-1 1 367,3 3 0,-1-1-19,-5-5 1,-2-2 21,-4-5 0,2 1 0,4 5 1,3 2 0,0 0 9,-1-2 0,-1-2 0,0 1-13,0 0 0,0 0 0,1 1-8,3 2 1,0 0 0,-3-3 956,-6-5 0,1 1-947,4 4 1,3 4 0,-2-1 12,2 1 1,0 0-131,-6-4 0,2 0 1,-1-2 114,2 4 0,0 0-7,1 0 0,0 0 203,-6-5 0,2 0-183,1 3 0,2 1 0,-1-1-399,-2-2 1,0 0 402,2 6 0,0 0 4,-1-6 0,-1-2-856,-5 1 0,1 1 835,4 0 0,1-1 0,-4 1 0,-1 0-286,1 0 0,0 0 288,-2 0 1,2 1-89,2 3 1,2 3 0,1-1 73,-4-3 1,1-1 0,0 1 12,3 4 0,1 1 0,-1-1-1,4 3 0,-1-1 4,2 1 1,0-2-4,-6-5 0,1 0-1,5 5 0,2 1 9,-9-9 1,1 0-1,-1-1 271,3 4 1,0-1-281,-3-2 1,2 1 0,-2-2-1,2 2 0,-2-1 1,2 1 1,-1 0-2,0 0 0,0 0 3,0 0 0,0 0-2,-1 0 1,1 1-1,-3-3 1,1 2 0,2 2 79,1 3 0,2 2 1,-1 2-1,0-3-79,-1 0 0,0-1 0,1 2-101,-3-4 1,2 4 0,1 0 0,-2-2 0,-3-3 124,3 3 1,0-1-13,-1-1 1,3 4 0,1 0 0,-1-2-10,-1-1 1,0-1 0,0 1 14,4 4 1,1 1 0,-1-1-19,-6-7 1,0-1 0,0 0-1,1 0 1,-1 1 0,0-2-302,2 5 1,1-1 298,-3-3 0,0 0 0,0 1 0,0-1 0,-1 0 0,0 0 374,2 3 0,1 0-375,1 2 0,2 2 0,-2-2 2,-2-2 1,0-1-33,5 7 0,0-1 50,-7-8 1,0 0-20,0-1 0,-1 1 291,0-2 0,2 3-271,3 2 0,5 4 1,0 1-1,-3-4 6,1 3 1,1-1 62,-5-5 0,4 4 0,0 1 0,-1-2 0,-4-5-88,0 2 1,-2-3-2,7 6 0,0 1 0,0-1 0,-2 0 0,-8-6 0,1 0 1,10 6 0,-1-1-490,-11-7 0,-1-1 510,5 0 0,1 0-21,-4 0 0,-1 1 442,1-1 0,-1 0-442,0 0 0,0 0 270,-1-1 0,1 2-247,4 5 1,0 1 538,-4-5 1,0-1-542,9 12 0,0-1 299,-10-11 0,1 0-318,3 4 1,0 0 31,6 8-149,0 0 124,1-1-976,-6-7 0,0 0 984,-3-5 0,-1 0 4,4 5 0,1-1-372,6 9 348,-1-1 892,1 1-889,-1 0 3,0 0 871,0 1-867,-6-8 0,1 0 961,-5-5 1,0 1-940,5 4 0,0 1-7,-5-7 1,-1-1-20,1 2 0,1-1-3,-1 0 0,1 0 2,0 1 1,0-1 14,0 0 0,0 0-16,1 1 1,-1-1 293,0-1 0,2 3-275,5 5 1,5 3 0,-3-2-18,-4-2 0,1-1-210,3 3 0,2 3 1,-4-4 210,-5-5 0,-3-3-4,2 2 0,-1 0 0,0-1 0,0 1-3,6 6 0,1 1-12,-6-6 0,1 0 15,4 6 0,0 0 4,-6-7 0,-1 0 14,1 0 0,0-1-14,0 1 1,0 0-1,0 0 0,0 0 25,1 0 1,-1 0-9,0-1 0,1 2 7,6 5 0,2 3-4,-3-4 0,1 2 1,-1-1-9,6 6 1,-1 0-17,-5-6 0,0 1 0,-2-3 0,-2-2 0,0 0 21,0 0 0,0 0-20,0 0 1,2 2 17,4 2 1,2 4 0,-1-2 1,0-1 0,0 1-699,0 0 1,3 2-1,-3-2 681,-1-3 0,-3-2 22,2 1 0,1 0-144,-1 0 1,1 0 0,-1 0 121,3 3 0,2 1-334,-6-5 1,3 2 0,0 1 0,-3-3 330,7 6 0,-1-1 1,-4-3 0,2 0 0,-2 0 30,3 2 0,-1-1-30,0 1 1,1 0-2,-3 1 0,1-1 327,5 1 0,0 0-323,-4 0 0,0 1 14,4-1 0,3 1-7,-7-3 0,3 2 1,0 0-1,-1 0-9,-3-3 0,-1 0 0,1-1 1,0 2-200,5 2 0,0 2 1,0 0-1,-1-2 197,1 1 0,-1-1 0,-1-1-14,2 2 0,0 0 0,-2-2 369,-5-4 0,-1-2 1,2 3-350,2 2 1,2 2 0,2 1-1,0 0 1,-3-1-7,0-2 0,-3-1 0,1 0 0,0 0-252,5 5 1,0 0 0,0 1 0,-1-3 235,0 2 0,-1-2 0,0 0 19,0 1 0,0-1 0,-2-1-238,-4-5 1,-1 0 0,1 0 235,4 5 1,2 1 0,-2-2 48,2 3 1,-1-2 1,1 1 0,-1-1-133,-1 1 0,1 0 81,-1-1 0,0 1 0,0-1 0,-1 0 4,0-1 1,-1 1 16,1-2 0,-1 1-14,-1 0 0,0-1-7,-4-1 0,1 2 105,6 1 0,4 3 1,-2 0-93,-6-5 0,-2 0 0,1 1-187,7 3 1,2 1-1,-2-1 174,-1 1 0,-1 0-25,-1-2 0,0 0 23,-7-7 1,1 1-2,5 4 0,-1 1 1,-1-2 1,-1-1 0,-4-4 0,0-1 289,3 5 1,0 0-348,6 5 59,-2 0 45,0-2-45,-1 0 1451,-1-1-1443,0-1 21,2 5 1,1 1 1719,0 0-1752,-1-1 0,-1-2-5,-7-8 8,-2-1 2809,11 11-2815,-3-3 6,2 5-11,-6-7 36,0-1 9,-4-4-40,3 4-36,0-1 42,-4-5 395,7 8-395,-8-11 0,2 3-5,-5-6 5,-1-2-3,0 0 624,-2-1-627,-7-2 349,10-1-346,-11-2-3274,10 1 1323,-6-5-771,0-1-552,0-3 3098,0-6 1,0 8 0,0-4 0</inkml:trace>
  <inkml:trace contextRef="#ctx0" brushRef="#br0" timeOffset="24483">26698 5872 15638,'6'4'123,"-1"-1"-353,-5-3-863,0 0 1,0 0 0</inkml:trace>
  <inkml:trace contextRef="#ctx0" brushRef="#br0" timeOffset="24650">26247 6268 6378,'0'0'0</inkml:trace>
  <inkml:trace contextRef="#ctx0" brushRef="#br0" timeOffset="24787">25960 6623 14215,'0'0'0</inkml:trace>
  <inkml:trace contextRef="#ctx0" brushRef="#br0" timeOffset="24933">25482 7019 13717,'0'-5'-652,"-16"12"1,-6 8-988,4-3 1,-2 1 982,-7 6 1,0-1-1,-5 3 1,21-14 0</inkml:trace>
  <inkml:trace contextRef="#ctx0" brushRef="#br0" timeOffset="25100">24144 8166 6291,'-6'-4'0,"2"1"0</inkml:trace>
  <inkml:trace contextRef="#ctx0" brushRef="#br0" timeOffset="26583">20020 11853 6747,'-6'-1'-5,"1"0"626,5 1-621,-44 7 0,33-5 0,-11 1 0,-1 0 0</inkml:trace>
  <inkml:trace contextRef="#ctx0" brushRef="#br0" timeOffset="30055">24307 7879 4774,'-30'-5'-82,"0"0"0,0 0 0,0 0 0,-2 1 0,0-1 0,0 0 0,1 2 81,1 0 0,0 0 1,0 1-1,0 0 1,-5 0 1,-1 0 0,-1 0 0,0 1-314,6-1 1,-1 1 0,1 1 0,-1-1 0,-1 0 312,0 1 0,0-1 0,-1 0 0,1 1 0,0 0 49,0 0 1,1 0 0,0 0 0,0 1 0,0 0 114,-6 0 1,1 0-1,0 0 1,2 1 5,2 0 0,0 0 0,2 0 0,0 1-4,-5 0 0,2 1 1,1 1-93,-6 1 0,3 2-233,8-3 1,9 5 216,17 11 0,11 2-72,11-5 1,10-1 0,5-1 0,-3 0-26,-4 1 1,0 0 0,1-1-1,3 0 4,-2-2 0,2-1 0,3 0 0,-1-1 0,0 0 0,-2-2-61,5 3 1,-2-3 0,0 1 0,1-1 86,-6 0 0,0-2 0,0 1 0,2 1 0,3 1-114,-4-2 1,2 2-1,3 1 1,0 0-1,2 0 1,0 0 0,-1 1-1,0 0 1,-2-1 32,0 0 0,0 1 0,-2-1 0,1 1 0,0 0 0,0-1 0,0 1 0,1 1-4,-3-2 0,1 0 1,1 0-1,0 1 0,0-1 1,0 1-1,-1-1 0,-1 1 1,0-1-1,-3 0 25,9 4 1,-2 0 0,-1 0 0,-1-1 0,-2 1 0,-2 0-98,5 5 1,-2 1 0,-3-1 0,-3 0 165,-2-1 0,-4-1 0,-1 2 0,1 2 0,-1 1 0,-15-2 165,-19-9 1,-14-1-1,-10-2 1,-5-2-1,-3 0 1,4-1 0,6 0 11,-2 1 1,3-1 0,0-1 0,-6 1-114,11-3 1,-3 1 0,-3 0-1,-1 0 1,-2 0 0,0-1-1,1 0 1,1 0 0,2-1 0,3-1-24,-4 0 0,2-1 0,2-1 0,1 0 0,-1-1 0,0 1-14,-3 0 0,1-1 0,0 1 0,-1 0 0,-3-1 0,-3 0 82,10 1 0,-1-1 0,-2 1 1,-1-1-1,-1 0 0,-1 1 1,-1-1-1,-1 0 0,0 0 1,0 1-1,0-1 0,0 0 0,1 1-16,1-1 0,1 1 1,-1 0-1,0-1 1,0 1-1,-1 0 1,0 0-1,0-1 0,0 1 1,0 0-1,0 0 1,1-1-1,-1 1 1,0 0-1,0 0-90,1 0 1,0-1 0,-1 1 0,1 0 0,-1 0-1,0-1 1,1 1 0,-1 0 0,1 0 0,0-1-1,0 1 1,0 0 0,0 0 0,0 1 0,1-1 11,-4 0 1,0 1 0,-1-1 0,0 1 0,0-1 0,1 1 0,0-1 0,0 1 0,2 0 0,1 0 0,2 1 0,1-1 0,2 0 3,-11 2 1,3 0-1,3 0 1,1 1 0,1-1-1,-1 1-9,3 0 0,-1 0 1,2 0-1,-1 0 1,2 0-1,0 1 126,-2 0 0,0 1 1,2 0-1,0 0 1,2 0-209,-2 2 1,1 0 0,2 0-1,2 1-49,-1 2 1,3 0 0,3 3 75,1 4 0,8 4 42,11-1 1,10 2-46,7-3 0,6 1 1,4-1-1,0-1-4,-3-1 0,0-2 0,3 0 1,3 1 72,-3-3 0,4 2 0,1 0 0,3 1 0,0-1 0,0 0 0,-2 0 0,-1-2-32,1 0 1,-3-1 0,-1-1 0,2 0-1,3 1 1,6 3-163,-13-5 1,2 0-1,3 2 1,3 0-1,1 2 1,1-1-1,2 1 1,1 1-1,0 0 1,1-1-1,0 1 1,-1 0 0,0 0-1,-1-1 1,0 0-1,-3-1 1,-1 0-1,-2-1 1,-2-1-9,8 4 0,-3-2 1,-2 0-1,-2-1 1,0 0-1,0 0 1,1 0-1,3 2 0,2 0 140,-7-2 1,3 0 0,1 1-1,1 0 1,2 1 0,1 1-1,0-1 1,1 1 0,-1-1 0,0 1-1,0 0 1,-1-1 0,-1 0-1,-2 0 1,-2-1 0,-2 0-1,-2-1 5,12 7 1,-3-1-1,-2 0 1,-3-1-1,-1 0 1,-1-1 0,-1 0 35,3 1 0,-1-1 0,-2-1 0,-1 1 0,1 0 0,-1 0 0,2 0 0,-1 0 0,-3-1 0,-5-2 0,-2-1 0,0-1 0</inkml:trace>
  <inkml:trace contextRef="#ctx0" brushRef="#br0" timeOffset="30252">23269 10829 4698,'-34'0'419,"0"-1"0,0 1 0,-1-1 1,0 1-1,-1 0 0,-1-1 0,-3 1-314,7 0 0,-2 0 1,-3 0-1,0 0 0,0-1 1,0 1-1,2 0-563,-2 0 0,1 0 0,1 0 0,-1-1 0,0 1 0,-3 0 499,6 0 0,-1 0 0,-2 0 0,1-1 0,-2 1 0,0 0 0,0 0 1,-1 0-1,1 0-35,3 0 0,0-1 1,0 1-1,-1 0 1,0 0-1,0 0 1,0 0-1,0 0 1,1 0-1,0 0 1,1 0 23,-5 1 1,1-1-1,1 0 1,1 1-1,-1-1 1,-1 1 0,-2 0-1,-2 0-40,8-1 1,-1 1 0,-2 0 0,0 0 0,-1 0-1,-1 0 1,-1 0 0,0 0 0,0 0 0,0 1-1,0 0 1,0 0 0,0 0 0,1 0-9,2 1 0,0-1 0,0 1 1,0 0-1,0 0 0,1 0 1,-1 0-1,0 1 0,-1-1 0,1 1 1,-1 0-1,0 1 0,0-1 1,0 1-1,-1 0-59,2 0 0,0 0 1,-1 1-1,0-1 0,-1 1 1,0 1-1,0-1 0,0 0 1,0 1-1,0 0 0,0-1 1,0 1-1,1 0 0,0 0 1,0-1-1,1 1 0,1-1 1,1 0 26,-6 1 1,1-1 0,0 0-1,1 1 1,0-1 0,1 0-1,0 0 1,1 0 0,0 1-1,1 0 1,0 0 0,0 2-1,1 0-107,-4 1 0,0 1 0,-2 1 0,1 0 0,0 0 0,2 1 0,2 0 0,3 0 0,3 0 0,5-1 0,4 1-267,-13 13 0,17 4 369,13-4 0,5 5 1,6 1-1,6-4-133,7-3 0,7-3 0,4-2 0,1 1 0,-2 0 157,-2 0 0,-2 1 0,1 0 0,1-1 0,3 0 31,1-3 0,3 0 0,2 0 0,1 0 0,-1-2 0,-4-1 0,-5-3 0,0 1 0,-5-3 0,2 0 0,8 4 0,1-1 0,-1 1 0</inkml:trace>
  <inkml:trace contextRef="#ctx0" brushRef="#br0" timeOffset="30390">19159 12304 4283,'-34'4'45,"1"-1"1,0 1 0,-1 0 0,1-1 0,0 1 0,-1-1-1,-1 1 1,-2 0 0,0 0 0,-1 0 0,0 0 0,2 0-1,1-1 1,3 1-142,-2-1 0,2 1 1,2-1-1,0 0 0,-3 0 23,-3 1 1,-1 0 0,-2 0 0,0 0 0,1 0-1,1 0-57,1 0 0,1 0 1,0 0-1,1 0 0,0 0-43,1 0 1,-1 1 0,1-1-1,0 0 1,1 1-167,-7 1 1,1 0-1,1-1 1,0 2 51,4-2 1,0 1-1,1 0 1,0 1 286,0 0 0,-1 0 0,1 1 0,4-1 0,-4 0 0,3 0 0,2 1 0,0-1 0</inkml:trace>
  <inkml:trace contextRef="#ctx0" brushRef="#br0" timeOffset="30819">19542 9545 5080,'-5'-4'-462,"1"0"2224,-32-3-2215,16 4-65,-4-1 0,-1 1-1031,1 2 1549,-6 1 0,16 0 0,-3 0 0</inkml:trace>
  <inkml:trace contextRef="#ctx0" brushRef="#br0" timeOffset="31002">18927 9573 12980,'5'5'-584,"14"-12"1,8-8 0,-2 1-369,-6 5 0,2-1 542,7-3 0,7-3 1,0-1-1,-7 5 1,8 0-1,-9 4 0,0 1 1</inkml:trace>
  <inkml:trace contextRef="#ctx0" brushRef="#br0" timeOffset="31169">20758 9218 7951,'29'-1'1092,"1"0"0,-2 0 0,-5 0 2176,-16 1-2251,1 0-1107,-6-1-1601,4-6-99,2 0 1790,8-5 0,1 1 0,-5 2 0,15-7 0</inkml:trace>
  <inkml:trace contextRef="#ctx0" brushRef="#br0" timeOffset="31302">22246 9231 5524,'4'1'1038,"0"-1"908,-4 0-1946,37-2 0,-27 1 0,28-1 0</inkml:trace>
  <inkml:trace contextRef="#ctx0" brushRef="#br0" timeOffset="31471">23038 9942 13086,'2'4'903,"8"15"1,2 4-4181,-2-5 2823,3 6 0,0-1 454,-6-11 1060,-2-4-1549,-1-5 341,-1-1-3129,1-1 2876,1 0 0,-2-1 0,0 0 0</inkml:trace>
  <inkml:trace contextRef="#ctx0" brushRef="#br0" timeOffset="31635">22915 11075 9826,'-13'32'1506,"0"0"1,3-10-1612,0 3 1,-1 5 0,2-7-767,2-7 871,-20 6 0,19-13 0,-15 5 0</inkml:trace>
  <inkml:trace contextRef="#ctx0" brushRef="#br0" timeOffset="31786">21535 12044 13355,'-2'-3'858,"1"0"-889,-15 13 0,-5 7-3246,0-2 2881,-7 1 0,-7 3 1,6-3-1,5-3 1,-2-2-1,-1-1 0</inkml:trace>
  <inkml:trace contextRef="#ctx0" brushRef="#br0" timeOffset="31952">19938 12796 8263,'-27'12'-1639,"-1"0"1,3-3 1519,-9 8 0,2-1 0,20-11 1,-2 0-1</inkml:trace>
  <inkml:trace contextRef="#ctx0" brushRef="#br0" timeOffset="32087">19596 13041 5678,'-1'-3'3276,"-1"1"-1638,-13 16 0,-3 7 636,8-10-2153,-11 6 0,2-5 0,16-11 1,-3-8-1</inkml:trace>
  <inkml:trace contextRef="#ctx0" brushRef="#br0" timeOffset="65983">21249 10884 13126,'-19'-18'201,"1"0"1,5 5 0,-2-4-671,0-3 1,-4-7 0,-2-5 0,-1-2 0,0 0 0,2 3 0,4 4 320,-3-6 1,4 4-1,-2-4 154,3 6 0,-3-3 0,-1-1 0,0-2 0,1 0 0,3 2 0,2 3 98,3-4 1,3 2-1,1 1 1,1 0-214,-3-3 0,2 1 0,0-2 109,0 2 1,0-1 0,1-2 0,0 1-1,1-2 0,1 0 0,0-1 0,0-2-15,1 4 1,0-1-1,1-2 1,0 0 0,0 1-1,0 1 15,0-2 1,0 3 0,0-1-1,0 0 1,2-3-27,-1 3 1,2-3 0,-1-1 0,1-1 0,0 2 0,0 2 0,1 4-303,0-1 1,0 3 0,1 1 0,1-1 327,-1-1 0,1 0 0,0-1 0,1 0 0,0 0-34,1 1 0,0 1 1,1 0-1,0-1 1,2 0 33,2-3 1,1 0-1,1-1 1,1 0-1,-1 0 1,0 1 18,0-1 0,-1 2 0,0 0 0,2-1 0,1-1-86,0 2 0,1-1 1,1-2-1,1 1 1,0 1-1,0 2 1,-2 4 66,4-2 0,-2 5 0,1 0 0,1-1 96,-1 0 1,0-2-1,0 1 1,2-1 0,0 2-60,3-1 0,1 2 0,1 1 0,1-1 0,2 0-7,-3 3 0,1-1 1,1 1-1,1-1 1,0 1-1,0 0 0,-2 0-14,1 0 0,-1 1 0,-1 0 0,1 0 0,1 0 0,2 0-3,-4 4 1,2-1 0,1-1-1,2 1 1,-1 0 0,0 1-1,-1 0 1,-2 2 0,-2 2 21,10-5 0,-3 4 0,0 0 0,1 0 49,-5 2 1,0 0-1,2 0 1,0 0-1,0 1 1,0 0-42,1 2 0,-1 0 1,0 1-1,1 1 1,1 0-1,2 0-93,-3 2 1,3 0 0,0 0 0,1 1 0,0 0 0,0 0 0,-1 0 0,-1 0 57,-1 0 1,-1 0-1,-1-1 1,0 1-1,1 0 1,1 1-1,2 1-1,0 0 1,3 1-1,1 0 1,2 1-1,-1 0 1,0 1-1,-2 0 1,-3 0-1,-3 0 3,3 1 1,-4 0 0,-2 1 0,0 0 0,3 1 58,1 0 1,3 0 0,0 1 0,1 0 0,-1 0 0,0 2-69,-2 0 0,0 0 1,0 1-1,0 1 1,1 0-1,1 2-39,-2-1 0,0 2 0,2 0 1,0 1-1,0 1 0,0-1 1,-1 0-1,-1 0 38,0-1 0,0 0 0,-2-1 0,1 1 0,-1 0 0,2 1 0,0 2 4,-3-1 0,1 1 0,1 1 1,1 0-1,0 1 0,-1 0 0,0 0 1,-2 0-1,-2-1 0,-3-1-5,7 4 1,-4 0-1,-2-1 1,-1 0-1,3 2 33,1 1 1,0 0-1,2 1 1,-1 1 0,0 0-1,-2 1-47,-4-2 0,-1-1 0,0 1 1,-1 1-1,1 1 0,-1 1 1,1 1-59,-2-1 1,0 3 0,0 0 0,0 2 0,1-1 0,-1 1-1,-1 0 1,1-1 0,-1 0 72,-1-2 0,1 0 0,-1-1 0,-1 0 0,1 0 0,-1 1 0,0 2 0,0 1 0,-1 0 1,1 3-1,1 2 1,-1 0 0,0 1-1,-1 0 1,-1-1-1,-1-1 1,-1-2 0,-2-3-1,2 8 0,-3-4 0,-2-1 0,0 0 0,1 3 48,-1-1 1,2 2-1,-1 1 1,0 0-1,-2 1 1,-1 2-55,-3-7 0,0 2 0,-2 1 0,0 1 0,0-1 0,-2 0 0,0 0 0,0-1-39,-2 0 1,0-1 0,-1 0 0,-1 0 0,0 0 0,0 0 0,1 2 54,0-1 0,0 0 0,0 2 1,1-1-1,-2 1 0,0-1 0,-1 0 1,-3-1-5,-2 3 1,-1 0 0,-3 0 0,0-1 0,0-2-1,-1-1 1,1-2-7,0 0 1,0-4 0,-1-1-1,0 0 1,-1 2 9,0 1 0,-1 0 1,0 1-1,-2 0 0,0-1 1,-1 0 12,-1-1 0,-1 0 1,-1-1-1,-1 0 0,-1 0 1,-1 1 4,0-2 0,-2 0 1,-1 0-1,-1 1 0,-1 0 1,1-1-1,0-1 0,1 0-56,1 1 1,0-2 0,1 0 0,0 0 0,-1 0 0,-1 0-1,-3 0 45,4-3 0,-2 0 1,-2 2-1,-1-1 1,-1 0-1,1 0 1,0-1-1,2-2 1,1-1-1,2-1-11,-7 2 1,3-3 0,2-1 0,-2 0 0,-1 0 4,0 1 1,-1 1 0,-1-1-1,-1 1 1,-1-1 0,-2-1 36,4-3 1,-1 0 0,-1-1-1,-2 0 1,1 0 0,-1-1-1,1 0 1,1-1 1,-2 0 0,1 0 1,0-1-1,0-1 1,0 1-1,-1-1 1,-1 1-39,4-1 0,0 1 1,-1-1-1,-1 1 1,0-1-1,1 0 1,0-1-1,1 0 1,1-1 13,-2 0 0,1-1 0,0-1 0,1-1 0,0 0 0,0 0 0,-1-1 5,-2 0 1,0-1-1,-1-1 1,1 0 0,-1 0-1,2-1 1,0 1-31,2-1 0,1 1 1,1-1-1,0 0 1,-3-1-1,-3-1-26,5 0 1,-3-1-1,-2 0 1,-2-1 0,-1 0-1,-1 0 1,1-1 0,0 0-1,1-1 1,1 0-1,3 1-40,-4-3 1,3 0 0,0 0-1,1-1 1,1 1 0,-1-2 0,0 1-1,-2 0 28,4 1 1,-2 0 0,0-1-1,0 1 1,0-1 0,-1 0-1,2 0 1,0 0 0,1 0-1,2-1-20,-4-2 0,0-1 0,2 0 1,0 0-1,2-1 0,1 1 1,1 0-58,-1-2 0,1 0 1,1 0-1,2 0 0,-1 0 65,0-1 0,1 1 1,0-2-1,0 1 1,1-1-158,-5-4 1,0 0 0,0-1 0,2 0-42,0 0 1,1 0 0,0-1 0,1 0-139,1 0 0,1 1 0,-1-1 0,0-2-271,1 0 1,-1-2-1,0-1 1,1 0 0,-1 0 557,1 2 0,1 0 1,-1 0-1,2 0 1,0 1-1,0-1 1,0 1-1,1 0 1,2 2-1,-1 1 1,1 0-1,0 1 1</inkml:trace>
  <inkml:trace contextRef="#ctx0" brushRef="#br0" timeOffset="66880">15527 15841 5215,'-30'-18'-256,"1"-1"0,-1 1 0,1 0 0,1-1 0,-2-2 1,0-1-1,0-1 0,2 2 0,4 1 565,-2-3 0,3 1 0,-1-2-308,1 2 0,-2-2 0,0-2 0,1 1 1,4 1 19,0-5 1,5 2-1,1-1 0,0-1 1,1-1-1,2-1 60,1-1 1,2 0-1,0-1 166,2 0 0,2-1 0,1-2-157,2 7 1,0-1 0,1-2 0,3 0 0,1-2-89,3 0 1,3-3 0,2 0 0,0-1 0,1 1 0,-2 2-3,0-3 0,-1 2 0,1 1 0,1-2 0,4 0 56,-1 6 0,3-1 1,1-1-1,1-1 1,1 1-1,0 2 1,0 1-1,-2 4 18,6-6 0,-1 4 0,1 1 1,2-1 12,-4 5 0,0-2 0,1 0 1,1 0-1,1 1 0,0 0 5,2 1 1,0 0-1,1 1 1,1 0-1,2 0 1,1-1-74,-5 5 1,3-1 0,0 0 0,1 1 0,1-1 0,0 0 0,0 1 0,-1 0 0,-1 0-82,0 0 1,-2 1 0,0 0 0,0 0 0,0 1 0,1-1 0,1 1 0,2-1 88,-3 2 1,3 0-1,1-1 1,1 1-1,1-1 1,0 1-1,-1 0 1,0 0-1,-2 2 1,-2 1-1,-2 1-13,9-4 0,-3 3 0,-2 2 0,0-1 0,4 1 18,-5 0 1,1 0 0,1 0 0,1 0 0,1 1 0,0 1 0,0 1-8,0 2 1,0 0-1,1 2 1,1 0 0,0 0-1,-1 1 1,1 1-1,-2 1-42,2 0 1,-1 1 0,0 2-1,-1-1 1,1 1 0,0 0 0,1 0 3,-1 0 1,1-2 0,0 1 0,1 0-1,-1 1 1,0 0 0,0 2 0,-2 2-13,3 2 1,-1 2-1,1 2 1,-2 0 0,-1 1-1,-2 0 1,-2 0 22,-1-1 1,-4 0 0,0 0 0,-1 1 0,2 1 1,0 0 0,1 1 0,0 0 0,0 1 0,0 1 0,-2 0-18,0 2 1,-2-1 0,0 2 0,-1 0 0,1 2 0,0 1 25,-3 0 0,1 1 0,-1 1 0,1 1 0,-1 0 0,0 1 0,0-1 0,-1-2 0,3 5 0,1-1 1,-2-1-1,1 1 1,-1 1-1,0 2-12,-5-3 0,1 1 1,0 2-1,0 1 0,-1 0 1,-1 0-1,-1-1 0,-1-2 1,-2-2-9,3 10 1,-4-4 0,-1 0 0,0 2 2,-2-6 0,0 0 0,0 2 0,0 0 1,-2 0-1,0 0 21,-2 4 1,0 0 0,-2 1 0,-1 0 0,-2 1 29,0-6 1,-2 2 0,-1 0 0,-1 0 0,0 0 0,1 0 0,-1-1-11,2 0 1,-1-1 0,0 0-1,0 0 1,-1 0 0,0 0-3,-3 2 1,0 2 0,-1 0 0,-1-1 0,0-3 0,0-2 52,-4 5 0,0-5 0,-1 0 16,-1 1 1,0 0 0,-2-1-45,2-1 0,-2-1 1,-4 3 26,3-8 1,-3 3-1,-2 1 1,-1 0 0,-1-1-1,1-1-6,-3 1 1,0 0 0,-1-2 0,-1 1 0,0 0-36,1 0 1,-1 1-1,0 0 1,-1-1-1,1 0 1,0-3 25,-1-1 1,-1-1 0,1-1 0,1-2 0,0-1 11,1 0 1,0-2 0,1-1 0,-1 0-9,0 1 0,-1-1 1,0-1-1,0 1 101,0-1 1,1-1-1,-1 1 1,-4 0-89,3-2 1,-3 1 0,-2-1 0,-2 1 0,1 0-1,-1-1 1,2-1-34,2-1 0,1 0 0,0-1 1,-1 0-1,1 0 0,-1 0 1,-1 0-43,0 0 0,-1 1 1,0 0-1,0 0 1,-1-1-1,1 0 1,1 0-1,0-1 5,-4 0 1,2-1-1,0-1 1,0 0-1,0-1 1,-1 0-14,0 0 0,-2-2 1,1 1-1,-1-1 1,2 0-1,1-1 43,1 0 1,2 1 0,0-1 0,-1-1 0,-4-2-113,8 1 1,-3-1-1,-2 0 1,-1-1-1,-2-1 1,1 1-1,0-2 1,1 1-1,1-1 1,3-1-40,-4-1 0,1-1 0,2 0 0,0-1 1,1-1-1,-2 1 0,0-1 50,0 1 0,-2-1 0,0 1 0,-1-1 0,1 0 0,1-1 0,1 0 0,1 0-122,-2-3 0,2-1 0,0 0 1,2 0-1,1-1 0,2 1-60,-5-5 1,2 1-1,2-1 1,-1 0-118,1-2 0,1 0 1,0-1-1,0-1-34,1 0 1,1-1 0,1-1 0,0-1-294,1 0 1,1 0 0,0-1 0,1-4 682,4 4 0,-1-2 0,2-3 0,-1 1 0,2 2 0,1 3 0,-3-2 0,3 2 0,-1-1 0,3-1 0,0 0 0,0 1 0,-1-1 0</inkml:trace>
  <inkml:trace contextRef="#ctx0" brushRef="#br0" timeOffset="67430">23324 11799 12398,'-4'-1'758,"0"0"-3460,4 1 2702,16-27 0,-13 20 0,13-19 0</inkml:trace>
  <inkml:trace contextRef="#ctx0" brushRef="#br0" timeOffset="67579">23625 12236 12997,'7'1'-328,"-2"0"-251,-5-1-58,0 0 1,0 0-1</inkml:trace>
  <inkml:trace contextRef="#ctx0" brushRef="#br0" timeOffset="67717">23475 12427 11614,'-5'-6'-776,"1"2"-2004,4 4 2195,0 0 1,0 0 0</inkml:trace>
  <inkml:trace contextRef="#ctx0" brushRef="#br0" timeOffset="68101">17193 14844 16254,'3'6'988,"0"-2"-1889,-3-4-555,4 1 353,-2-2-416,3 1-1398,-5-3 2917,1-5 0,-1 5 0,0-4 0</inkml:trace>
  <inkml:trace contextRef="#ctx0" brushRef="#br0" timeOffset="68247">17384 14926 14154,'2'6'770,"-1"-1"-1863,-1-5 1,0 0 0</inkml:trace>
  <inkml:trace contextRef="#ctx0" brushRef="#br0" timeOffset="68430">17575 14844 15279,'1'6'1328,"-1"-1"-2524,0-5 311,5 3-1187,-1-5 420,4 2-454,0-5 2106,0 1 0,-4 1 0,0 1 0</inkml:trace>
  <inkml:trace contextRef="#ctx0" brushRef="#br0" timeOffset="68646">17794 14803 11670,'8'2'-2842,"-2"0"1646,-6-2 834,0 0 0,0 0 0</inkml:trace>
  <inkml:trace contextRef="#ctx0" brushRef="#br0" timeOffset="68797">18122 14885 9385,'7'0'1431,"-1"0"-1431,-6 0-3220,0 0 3220,-53 13 0,40-10 0,-13 3 0,-1 0 0</inkml:trace>
  <inkml:trace contextRef="#ctx0" brushRef="#br0" timeOffset="85335">12154 5790 13588,'0'4'1551,"0"-2"-64,0-2-4764,77-1 2256,-54 1 0,2 1 1047,1 0 1,4-1 0,2 0 0,-1 0 159,6 2 0,1 0 0,3 0-166,-11 0 1,3-1-1,1 0 1,1 0-1,1-1 1,-1 1-101,-1 0 1,1 0 0,0 0 0,1 0 0,-1 0 0,0-1 0,0 1-148,2 0 1,0 0 0,-1-1 0,0 1 0,-1-1 0,-1 1 104,2-1 0,-1 0 0,-1 1 0,-1-1 0,-4 0-730,1 1 0,-3-1 0,-1 1-787,7-1 1,-3 0 982,-5 1 1,-3-1-1,1 1 1,-24-1 0</inkml:trace>
  <inkml:trace contextRef="#ctx0" brushRef="#br0" timeOffset="87136">12550 6336 11835,'-39'-4'1268,"6"0"-1268,0 4 0,-3 1-1639,4-1 1,0 0 771,-2 0 1,-6-3 1008,10-2 1,-4-2 0,-5-3 0,-1 0 0,-1 0 0,4 0 0,3 1-316,-1 0 1,4 1 0,0-1 0,-5-3 198,7 3 1,-3-2 0,-3 0 0,-1-1-1,-1-1 1,0 0 0,2-1 0,2 0 0,2-1 13,-1-2 0,1-1 0,3-1 0,0-1 0,0-1 0,-1-3-41,5 3 0,-2-3 1,1-1-1,-1-1 1,1-1-1,0 0 1,0 1-1,1 0 1,1 2-72,-2-2 0,1 2 1,1 1-1,0-1 1,1 0-1,1-2 1,1-2 81,-1-3 0,1-3 0,1-2 0,0-1 0,1 0 0,3 1 1,1 3-1,3 2-24,0-2 0,3 3 0,4 0 0,4-6-7,2 9 1,4-4 0,1-3 0,3-2-1,1-2 1,1-1 0,1 1 0,0-1-1,0 3 1,0 1 0,0 3 0,-2 3 20,5-9 0,-1 5 0,0 3 0,3-1 0,4-5-9,-7 11 0,3-3 0,2-2 0,1-2 0,1-1 1,1 0-1,0 1 0,1-1 0,0 3 0,-1 1 1,0 2-1,-1 4 0,-2 3-4,11-4 1,-2 5 0,0 4 0,1 1-1,2-2-1,-3 1 1,1 0 0,1-1 0,1 0 0,0 1-1,-1 1 1,-1 1 4,5-1 0,-1 2 0,-1 1 0,0 0 1,2 1 6,0-1 0,1 1 0,-1 1 1,2 0-1,-1 0-7,0 1 0,1 0 0,-1 1 0,2 0 0,2 1-9,-7 2 0,1 0 0,2 1 1,0 0-1,0 0 0,1 0 0,-2 1 1,-2 0 8,5 0 0,-3 1 0,-1-1 0,1 1 0,1 1 0,3 1-6,-6 0 0,2 1 0,3 1 0,0-1 1,1 2-1,-1-1 0,1 1 0,-3 1 1,-1-1-1,-2 1 0,4 0 0,-3 1 0,-2 0 0,1 1 0,0 1 0,4 4-4,-6-2 0,3 2 1,1 0-1,1 2 1,2 1-1,-1 1 1,0 1-1,-1 0 1,-1 2-1,-1 0 1,-3 1-4,-2 1 0,-2 2 1,-1 1-1,-1 1 1,0 1-1,-2 0 1,1 0-1,0 0 1,0 0-1,1-1 21,0 0 1,2-2-1,-1 1 1,1-1-1,0 0 1,-1 1-1,-1 0 1,0 2-1,-3 1 1,-1 1-13,0 3 0,-2 3 0,-1 2 0,-1 1 0,-1 0 0,-1 0 1,-2 0-1,-1-2 0,-1-1 0,-1-3 50,0 6 1,-3-3 0,-1-1 0,-3 1 0,-1 4-22,-2-4 1,-2 3 0,-1 3 0,-1 2 0,-1-1-1,0 1 1,-1-3 0,0-2 0,-1-3 6,-1 3 0,0-4 0,-1-2 0,-2 1 0,-1 2 11,0 0 0,-2 2 1,-1 1-1,-1 1 1,0-2-1,-1-3 0,1-4 26,-6 2 0,0-5 1,0-3-1,-2 1 1,0 0 1,-1-1 0,-1-1 0,0 0 46,-1-1 1,-1-1-1,0 0 1,-1-1-11,0-1 1,-1 0 0,0-1-1,-1-1 31,1 0 0,0 0 0,-2-1 1,-4-1-14,7-3 1,-2 0-1,-2-1 1,-1 1-1,-2-1 1,0 0-1,0-1 1,0-1-64,2-2 1,-1 0 0,-1 0 0,0-2 0,0 1 0,0-1 0,0 0-1,0 0 1,0 1-54,1-1 0,-1 2 1,0-1-1,0 1 1,1-1-1,-1-1 0,1 1 1,0-2-1,0-1 11,-3 0 1,-1-1 0,0-1 0,1-1 0,0 0 0,2-1 0,2-1 0,2 0-12,-8-3 0,3-1 0,3-2 0,-1 0 98,0 0 0,0 0 0,0-2 0,-2-4-138,9 3 1,-1-2 0,-1-1 0,-1-1 0,-1-2 0,1 0 0,1-2 0,1 0-42,0-3 0,1-1 0,0-2 0,1-1 0,0-1 0,1 1 0,-1-1 0,-1 2 59,1 0 0,-2 1 1,0 0-1,1 1 1,0-2-1,1 0 0,1-2 1,2-2 0,2-1 1,1-3 0,1-1 0,1-2 0,0 1-1,3-1 1,0 2 0,3 1 0,1 3 4,-1-5 0,4 4 1,1 1-1,3-2 0,0-4 5,2 7 0,0-4 1,1-1-1,1-2 1,0-1-1,1 0 1,1 0-1,1 1 1,1 2-1,1 2-18,3-3 0,1 2 0,2 1 1,1 1-1,1-1 0,0 1 0,0-2-26,-2-1 0,1 0 0,0-2 1,0 1-1,1 0 0,1 1 1,1 2-1,2 2 22,3-2 1,3 2 0,1 1 0,0 3 0,1 0 0,0 3 14,1 0 0,-1 3 0,1 1 0,1 0 0,0 1-4,1-1 1,0 1 0,0 0 0,1 0 0,2 1 75,1 0 1,1 1-1,0 1 1,3-1 0,1 1-68,-7 4 1,1-1 0,1 0 0,0 1-1,2 0 1,2 1 0,0 1 0,3 0-11,-6 4 1,2 0-1,1 1 1,2 1 0,1 0-1,1 1 1,0 0-1,0 0 1,-1 0 0,0 1-1,0-1 1,-2 1-1,-2-1 18,6 0 0,-1-1 0,-2 0 0,0 1 0,-1 0 0,1 0 0,0 1 1,1 1-1,1 0 4,-4 2 0,3-1 0,0 2 1,2-1-1,0 1 0,0 0 1,-1 1-1,-1 1 0,-1 1 1,-2 0-1,-3 1 0,-3 0-19,10 7 1,-5 1-1,-3 1 1,-2 2-1,2 0 61,-1 0 1,0 0-1,0 1 1,-1 3-1,1 3-49,-7-3 0,1 3 0,1 2 1,0 1-1,-1 2 0,0 0 1,-1 2-1,-2-1 0,-1 1-26,-2 0 1,-2 1 0,-1 1 0,-1 1 0,-1 0 0,0 0 0,0 1-1,0-1 1,1-1 50,1 1 1,1-1 0,1 1 0,0-1 0,-1 0-1,-1 1 1,-1-1 0,-3 0 0,-2 1 18,-1 5 0,-3 2 1,-2 0-1,-2-1 1,-1-1-1,-2-3 1,-1-4 42,-3 2 0,-2-4 0,-2-2 0,-2 0 131,-1-1 0,-2 0 0,-3-1 0,-4 1-100,1-4 1,-3 0 0,-1 1 0,-3-1 0,-1 1 0,-1-2 0,-1-1-131,0-2 1,-2-1 0,-1-2 0,-1 1 0,0-1-1,-1 0 1,1 0 0,0 0-2,1 1 0,-1 1 1,1-1-1,0 1 1,0-1-1,-1-1 0,1 0 1,-2-2-20,1-1 0,-2-1 0,0-1 0,0 0 0,0-1 0,1-1 1,2-1-1,2-1-57,-2 0 1,3-1 0,0-2-1,2 0 1,-2 0 176,-6 1 1,-1-1 0,1 0-1,0-1-297,2 1 1,1 0 0,0-1 0,-2-6 216,6-5 0,-1-3 0,-2-3 0,0-2 0,1 1 0,2 1 0,3 4 0,-5 2 0,4 3 0,-2-5 0,3-8 0,-1 0 0,0 0 0,0 0 0,1 0 0</inkml:trace>
  <inkml:trace contextRef="#ctx0" brushRef="#br0" timeOffset="88987">11321 6090 10009,'-6'-2'339,"1"0"-1204,5 2 1666,123 25-2440,-88-19 1,2 2 1687,-9-3 0,4 2 0,3-1 1,2 2-1,0-1 0,-3 0 1,-3-1 69,-1 0 1,-3-1 0,0 1 0,5 0-110,-1 0 0,4 1 0,2 0 0,3 1 1,0-1-1,-1 1 0,-1-1 0,-2 0-198,1 1 1,-2-1-1,-1 0 1,0 0-1,1 0 1,1 0 180,-3 0 0,0-1 0,2 1 0,-1 0 0,1-1 0,-1 1 0,-1-1 0,-2 0-91,9 2 1,-3 0 0,0-1 0,-1 0 0,0-1 69,-1 0 1,1 0-1,-1 0 1,0-1-1,-2 0-273,-1 0 0,-2-1 0,2 0 1,4-1 250,-6-1 1,4-1 0,3 0 0,1-1 0,2 0 0,-1 0 0,-2-1 0,-3 1-1,-4-1 60,6-1 0,-5 0 0,-1-1 0,4 0 3,-2 0 0,4 0 0,2 0 1,1-1-1,-3-1 0,-3 0 0,-6 0 50,8-8 0,-5-2-14,0 0 0,-1-1 38,-2 0 0,-1-3 253,0-5 1,1-5-1,-2-2-198,-8 3 0,-2-1 0,0-2 1,1 2-16,0 0 1,1 0 0,-2 0 0,-1-2-61,-3 0 1,-2-3 0,0-1 0,-2 1 0,-2 4-32,1 0 0,-3 2 1,1-3 29,-2 1 1,1-3 0,0-3 0,-1 0-1,0 0 1,-1 3 103,0-6 0,0 3 1,-2-1-1,1-1-123,0 2 1,0-1 0,0 0 0,-1 0-1,0 3 5,-1-1 0,0 2 0,-1 2 1,-1 2-21,0-1 1,-1 3 0,-1 0-4,0 0 0,0 0 0,-1 1-27,0 1 1,-1 0 0,-2-2 25,-2-3 1,-4-4 0,-1 0 0,-1 1-171,1 6 0,-1 1 1,-1 0-1,-1 0 1,1 0 132,1-1 0,0 0 0,0 1 0,-1 0 0,0 1-72,-6-3 1,-1 0 0,0 3 0,2 2 66,2 5 0,2 3 0,0 0 222,-1 0 1,1 0 0,-4-1-225,-6-2 0,-3 0 0,-3-1 0,-1 1-25,5 4 0,-2 0 0,0 2 0,-1-1 1,1 0 35,0 0 0,1-1 0,0 1 0,-1 0 0,-2 1 4,1 3 1,-2 0-1,-1 0 1,0 2-1,2 0 1,4 2-21,-7-1 1,5 3-1,-6 0-19,11 1 0,-4 0 0,-3 0 0,0 1 0,-1 0 0,1 1 0,1 0 25,-1 2 1,0 1-1,0 0 1,1 1 0,-1 0-1,1-1 7,-2 0 0,1 0 0,0-1 0,-1 1 1,2 1-1,0 0 8,-5 1 0,1 2 0,0 0 0,3 1 0,3-1 1,-2 1 1,3 1 0,1 0-38,0-1 1,0 1-1,-4 2 50,3 0 1,-4 1 0,-1 2-1,-1 0 1,2 2 11,4-2 1,0 2-1,1 1 1,-1-1 0,1 1-1,-1 0-35,0-1 1,0-1-1,0 1 1,0 0 0,1 1-1,1 0 10,-4 4 1,1 1 0,1 1 0,2-1 0,3-1 18,0 4 1,4-1-1,0 0 244,0 1 0,1 1 0,-1 3-263,6-4 0,-1 3 1,-1 2-1,1 2 1,1 0-1,1 0 4,2-1 0,0 0 0,2 1 1,0 1-1,0-1 0,-1 1 1,1-1-6,-1 1 0,0-1 0,0 0 0,-1 0 0,2 0 0,0 0 0,1 0 6,0 5 1,1 1-1,1 0 1,1 0-1,1-3 1,1-2-222,1-1 1,2-2 0,1-1-1,-1 0 215,1 0 0,0-1 0,1 2 0,0 2 0,1-1 1,1 3-1,0 2 1,1 0-1,2 0 1,1-2-11,4 0 1,1 0 0,2-1 0,0 1-1,1-1 1,-2 0-97,-1 1 1,-2 1 0,0-1 0,1 0 0,1-1 0,3-2 105,4 3 0,3-2 0,1-1 0,0-3 0,-1-3 102,2-1 1,0-4 0,1-1-100,2 0 0,0 0 0,1-2 11,0 0 1,1-1 0,3 0 9,1-2 1,3 0 0,2-1-1,2-1-16,-5-4 0,3 0 0,2-2 0,0 0 0,0 0 0,-2 0-7,1 1 0,0 0 0,-1 0 0,0-2 1,2 0-2,-1-1 0,0-1 0,2 0 0,-1-1 0,-1-2 0,-1 0 41,1-1 1,-2-1 0,0-2 0,0 0 0,0 0-275,1 0 1,-1 0 0,0 0 0,3-2-1,2 1 233,-8-1 0,3 0 0,3 0 0,0-1 0,1 0 0,-1 0 0,-2 1 0,-2-1 0,-3 2 0,10-2 0,-5 0 0,-1 1 0,2-1 0,0 0 0,1-1 0,-1 0 0,1 1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5T04:58:22.4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12072 9177 7240,'5'0'3018,"-2"0"203,-3 0-2843,-8 1 17,5 0 350,-5 0-471,8-1 76,1 0-344,1 0 114,7 1-86,2 1-29,9 1-1751,3 0 1751,7 2-2,8 0 12,-16-3 1,1 1-14,3-1 1,2 0-6,2 1 1,1-1-19,1 0 0,3 0-330,0 0 0,2 0 0,1 0 339,-8-1 0,0 1 0,0-1 0,0 0-619,3 0 0,0 1 1,1-1-1,-2 0 611,-2 0 1,-1 0-1,0-1 1,0 1 1,2-1 1,1 1-1,0-1 1,-3 0-389,2 0 1,-3 0 0,2 1 384,8-1 1,1 0 0,-3 0-21,2 0 1,-2 0 35,-1 0 1,1 0-252,-5 0 0,1 0 0,-2 0 256,5 0 0,-2 0 12,-5 0 1,0 0-1,-1 0-15,-2 1 1,0-1 4,7 2 1,1 0 19,-10-1 1,1 1-16,11 0 0,2 0 28,-3-1 0,-1-1-32,-6 1 0,-1 0 13,4-1 1,-3 0-14,-2 0 39,-2-1 1517,-1-1-1503,3-4 50,-2-3-44,-1-1 1435,-6-2-1337,-1-9-34,-3 2 2990,5-12-3115,-7 8 1,-1-2-46,2-6 1,0-2-376,-1 3 1,0-2-1,-1 1 386,-1 4 1,0 0-1,-1-1-29,2-9 1,-1-2 0,0 3 83,-2 1 0,0 0 20,-1 7 0,-1-2 0,0-1 0,0 0-705,-2 2 0,0-1 1,0 0-1,0 1 675,0-4 0,0 0 0,0 1-340,-1-4 0,0 0 0,0 4 328,-1 5 0,0 3-749,1 0 0,-1-1 718,0 3 1,1-2-63,0-7 1,0-1 464,1 10 1,-1-1-351,1-5 1,-1 1-23,1-6 1666,-1 3-1626,0 3-1,-2-6-42,-1 9 1133,-5-12-1133,1 17 2450,-6-12-2517,3 13 68,-3-4-495,-5 1 502,2 5 150,1 3 1,-3 0-107,-4-1 0,-2 0-2,1 3 1,-1-1-282,1-2 0,-1 0 283,-4 2 0,1 1 96,-8-8-84,12 9 1,-4-2 0,2 2-58,1 0 0,-1 0 43,-2 0 1,-3-2 0,2 2-269,1 0 1,1 1 223,-8-3 0,-1 0 54,-3-1 1,2 2-636,7 2 0,-2-1 563,-2 0 0,-3-1 1,-1 1-10,6 1 0,-2 0 0,1 1 0,0 0-666,-4-1 0,1 0 0,-1-1 690,3 3 0,-1-2 0,1 2 0,3 0 0,-8-1 0,3 1-673,-2 1 0,0-1 673,0 1 0,0 0-49,1 0 0,-2 0 66,5 1 0,-3 1 0,0-1-267,-1 0 1,-1 1 0,1-1 258,-1 1 1,1 0-1,0-1 13,3 2 1,0-1-1,0 1 121,0 0 1,0 1-1,1-1-143,-6 1 0,1 0 16,4 0 1,0 1 0,1 0-17,-3 0 0,2 1-35,-1-1 0,0 1-289,2 0 1,-2 0 322,3 1 0,-1 0 0,2 1 432,-5-1 1,0 0-461,-3 1 0,-2 1 0,3 0 178,3 0 0,2 0-149,5-1 0,-1 1 0,0 0 0,0 0 0,0 0 0,1 1-30,-7 1 1,-1 1 29,-4 0 0,2 1 61,10-1 1,2 0 577,0 1 0,1 1-692,-11 4-613,13-4 0,1 0 657,-5 4 1,2 2-127,7-4 1,0 1 131,-8 6 729,9-5 1,-1 0-761,-1 2 1,0 0 33,-10 10 79,4-1 1,-1 0-79,11-8 1,0 0 3,-8 13 1,0 1-590,10-11 1,1 0 583,-4 7 0,1 0-41,1 4 0,1 0 577,2-6 1,1 0-540,-3 7 0,-1 2 464,1 2 1,0 0-430,3-8 0,0 0 0,0 0-606,0 0 1,0 1-1,0-1 571,0 0 0,0 0 1,1 1-2,-1 1 0,0 0 1,0 0-75,-4 4 1,0 1 77,6-4 0,1 0 0,-1-1-8,-6 2 0,1-1 8,11-1 0,1 1-410,-6-4 0,0 2 1,0-1 392,6 3 0,0-1 399,-4 9 1,1-1-386,2-12 1,0-1 2,1-1 0,0 1-2,0-2 1,0 1-16,0-2 0,0 1 863,2 7 0,1 2-846,0 0 0,1 0-604,1-1 0,-1 0 600,1-3 0,1-1 4,0-1 0,1-2 1665,4 11-1682,-4-12 0,1-1 361,1-2 1,1-1-347,2 0 1,1-1 1,0 0 0,1-1 22,1-2 1,0-1 21,10 2-5,-5-4 1,2-2-308,13 4 290,-1-4 1,2 0-2,-2-3 0,2-1 224,-3-1 1,2 0 0,-1-1-249,-5 0 0,0 0 1,-1-1-13,3 0 0,-1-1 0,-1 1-6,5-1 0,-1 0-192,1 0 0,1 0 200,-3 0 1,3 0 0,0 0-15,2 0 0,0 0 0,0 0-716,-1 0 1,-2 0-1,1 0 743,2 0 0,0 0 0,-4 0-459,1 0 0,-2 0 342,5 0 1,0-1-225,-3 1 1,-1-1 193,-1 1 0,1-2-125,-5 1 0,1 0 1,1-1-501,-2 0 0,1 0 0,0-1 46,5 1 0,1-1 0,-2 0 277,4-1 0,-1 1 449,2-1 0,-4 0 0,-10 2 0,3-1 0</inkml:trace>
  <inkml:trace contextRef="#ctx0" brushRef="#br0" timeOffset="1084">14940 6446 7724,'2'4'1807,"0"0"1082,-2-4-2836,19-4-53,-6 2-25,18-2 534,-10 3-565,1 0 407,2 1-449,-1 1 1277,-1 2-1440,6 7-827,-9 1 954,2 5 61,-12-1 68,-3 2-198,-3 3 268,-11 2 16,3-5 0,-2 3 50,-17 9 1,-2 0-128,10-4 0,-1-1-335,-1-4 0,-2 0 0,2-2 331,3-2 0,1-2-17,0 0 0,0 0-19,-9 12-9,4-2-2103,5-3 2140,3-2-1795,6-3 1750,2-2 50,3-2 3,3-1 678,8 2-596,2-4 2250,21-1-2373,-8-7 1,1-1 13,-4-1 1,-1 0-86,8-2 0,-2 0-384,0-3-640,-2-1 184,-5 1-2305,-1-2 3257,-10-2 0,-1 4 0,-8 0 0</inkml:trace>
  <inkml:trace contextRef="#ctx0" brushRef="#br0" timeOffset="1301">14844 6760 12787,'-1'-3'1361,"1"0"-882,0 3-479,43-1-924,-17 1 838,11-1 1,2 0-2633,-4 1 2398,-12 0 1,-2 0-440,6 0 555,-3 0-2644,4 2 1333,-8-1-1762,0 1 3059,-6-1 1,-8 0 0,0-1 0</inkml:trace>
  <inkml:trace contextRef="#ctx0" brushRef="#br0" timeOffset="1517">15404 6760 10690,'0'4'2764,"1"0"-2428,-1-4-392,30 36 22,-15-21-1174,5 7 1,-1 0 1165,-4-8 468,0 0-1028,4 3 229,-6-5-80,2 1-1656,-5-6 659,-4-3 1917,2 0 0,-5-3 0,-1-1 0</inkml:trace>
  <inkml:trace contextRef="#ctx0" brushRef="#br0" timeOffset="1734">15623 6773 10810,'2'8'3276,"0"-3"-2665,-2-5-244,0 0-233,-44 37-89,24-16 0,0 3-70,1-6 1,-2 2 0,2-1-1597,-1 7 1,3-2 1469,0 1-359,3-3 583,1-2-2162,0 3-1188,4-9 2876,0 1 0,6-11 1,1-2-1</inkml:trace>
  <inkml:trace contextRef="#ctx0" brushRef="#br0" timeOffset="2456">15732 6487 7333,'6'0'3276,"-1"1"0,-5-1-2453,4 0-750,-2 0 106,8 0-109,-1 0-19,16-2-43,-2-1-365,6-2 293,9 0-2300,-6 0 2361,-9 2 1,1 0-15,-3 1 0,0-1-654,1 1 1,-1 1 629,0-1 1,0 2-2224,17-1 2017,-16 1 1,-1 1 14,6 2 14,3 6 218,-21-1 1346,-2 4-1184,-8-1 1151,-5 4-882,-15 14-333,-1-3 1230,5-8 1,-2 1-1272,-4 4 1,0 0-1615,5-5 1,-1 1 1572,-5 5 1,1 1-16,7-8 1,2 0-31,0-1 0,1 0-13,-5 10 0,1 0 6,-1 5-942,5-8 0,2-2 925,7-5 354,1-3-374,2-2 73,3-2 2357,3-2-2214,11 0 41,0-2-75,9-2-78,10-4-31,-6-2 1284,-3 0 1,-1-2-1501,-3-2-266,1 0 1,-1 1-225,-9-2-263,11-1-394,-18 3-205,-3 0 70,-2 1 1498,-4-1 0,2 3 0,-2 0 0</inkml:trace>
  <inkml:trace contextRef="#ctx0" brushRef="#br0" timeOffset="2684">15800 6760 3887,'0'-6'3066,"-1"2"-1058,1 4-1801,44 5 1875,-21-1-2078,12 1 0,1 1-290,-4 2 263,-12-4 1,1 1-149,7 2-406,-2-1-157,0 0-156,-2-2-317,-2 0 67,-2-2-212,-2 0 861,2-2 1,-10 0-1,0 0 1</inkml:trace>
  <inkml:trace contextRef="#ctx0" brushRef="#br0" timeOffset="2901">16292 6732 14353,'22'15'-19,"0"-1"1,1 0 0,7 6 0,-3-3-75,-5-8 29,-2 0-168,0-2-561,5 1 230,-9-4-1635,5 1 694,-14-5 292,1-2 1212,-5-5 0,-2 3 0,-1-2 0</inkml:trace>
  <inkml:trace contextRef="#ctx0" brushRef="#br0" timeOffset="3085">16538 6691 3867,'7'3'2927,"-2"0"68,-5-3-1850,0 0-932,-32 30-735,15-9 524,-4 2 1,-1 2-1124,2 7 1057,1 0-34,1 1 1106,0-2-1577,8-10 1,-1-1-250,-4 9-808,4-9 1,1 0-1652,1-3 3127,-1 0 1,7-12 0,1-3 0</inkml:trace>
  <inkml:trace contextRef="#ctx0" brushRef="#br0" timeOffset="4818">14435 6405 12588,'5'7'3193,"0"-1"-2547,-5-6 472,0 0-1118,-36-7-33,13 9 1,-1 2-610,-7-5 0,-2 2 659,5 6 1,-1 2 0,2-1-435,2 1 0,0 1 432,-3 0 0,-2 1 0,0 1 40,3-1 0,-1 0 0,2 1-55,-7 1 0,0 2-123,6-3 1,-1 2 0,6-3-175,0 3-207,-4 4-2536,23-10 2917,7 0-292,15 3 412,3-3-1,-3-2 0,1-2-37,9 0 1,0-2-63,-6 0 0,1 0 31,9 0 1,-1 0 325,-10-1 0,-1 1-571,10 2 1,-1 1 129,2 1 1608,-9-1 0,-5 1-1155,-12 3 453,-7-1-540,-13 4 1349,-9 8-1373,1-8 1,-2 1-584,5 0 0,0 0 459,-4 0 0,-1 0 34,1 1 1,0-1-17,6-2 0,0-1 0,-3 3 0,0 1 30,-6 10-191,3-1 78,8-1 34,11-4 36,18-2 88,5-4-94,1-3 1,2-2 45,13-1-107,-3-3 0,3-1-1530,-7-3 1,0 0 1396,4-2 1,1 0-196,-4-1 1,-1-1-1281,9-2 1,-1-1-1,-12 2 1,1 0 1460,10-3 1,-4 1 0,-10 2 0,-2 0-1</inkml:trace>
  <inkml:trace contextRef="#ctx0" brushRef="#br0" timeOffset="5444">17002 6664 11465,'1'3'2202,"0"-1"-1690,-1-2 703,54-12-4492,-24 6 2057,7-2 0,1 0 1183,-1 1 732,-1 2-1247,-14 2 1,0 0-925,-1 1 1,0 0-112,10-1 1587,-10 3 0,-19 1 0,-2-1 0</inkml:trace>
  <inkml:trace contextRef="#ctx0" brushRef="#br0" timeOffset="5609">17070 6828 13187,'2'5'659,"-1"-1"-273,-1-4-503,60-11-468,-26 3-106,-9 3 1,5-1-1,-2 0-785,4-4 1,-3 1-164,-8 3 1,0-1 1361,9-3 0,-3 0 0,-9 3 0,-2 0 1</inkml:trace>
  <inkml:trace contextRef="#ctx0" brushRef="#br0" timeOffset="5985">17726 6459 10743,'3'9'535,"-8"10"0,-2 2-409,6 0-513,-9 10 0,-1 1 353,9 1 48,-3-7 0,-2-1 25,1 1-39,-1 3 186,3-14-130,3-7 447,-1-2-357,2-5-20,0 0 101,9-14-227,-1 1 0,9-13-724,0 3 680,2-1 35,2-2-81,1 1 81,0 1-1190,-7 10 0,1-1 1273,5-3 68,4-2 144,-9 12-196,-6 4 72,-1 3 466,-4 10-1796,-3 14 1194,0 3-26,-5 7 1729,-3 4-2015,0-10-439,-3 6-124,5-14-965,0-3 1279,2-1 1,1-9 0,0 0-1</inkml:trace>
  <inkml:trace contextRef="#ctx0" brushRef="#br0" timeOffset="6185">18081 6609 15671,'33'-2'-74,"-1"-1"1,0 0-1,-3 0-158,6-1-1949,1-2 1212,-2 1-941,-2-2-1367,3-3 2457,-10 0 1,-6 1 0,-11 4 0</inkml:trace>
  <inkml:trace contextRef="#ctx0" brushRef="#br0" timeOffset="6352">18559 6391 15201,'2'3'2453,"0"-1"-1991,-2-2-395,-18 41-1157,7-14 1042,-2 3 1,1 1-5,5-12 0,2 0-249,-1 6 0,-1 2-1338,2-2 1,0 0 44,0-1 1,0-2-200,-1 14-142,-5-19 1935,10-2 0,-6-8 0,10-2 0</inkml:trace>
  <inkml:trace contextRef="#ctx0" brushRef="#br0" timeOffset="12804">21385 5503 10606,'5'7'3276,"-2"-1"-1904,-3-6-1069,0 0 52,-33 9-38,13 4-612,-3-2 0,-2 3 594,1 7 1,2 4-1646,9-6 0,0 1 1455,-10 8 1,1 0-19,12-8 0,2 2-342,-1 2 1,0 2 0,1-1 224,1 0 1,1-1-18,-2 12 0,3-1-81,8-1-626,4-4 489,5-2 183,4-4-439,-3-9 1,2-2-569,3-2 0,0-1 203,0 0 0,1-2-1291,18 1-45,-12-8 2218,1-3 0,-13 1 0,-1-2 0</inkml:trace>
  <inkml:trace contextRef="#ctx0" brushRef="#br0" timeOffset="13037">21563 5722 15229,'7'5'756,"-2"-1"-269,-5-4-30,0 0-457,28 31-45,-11-14 23,1 2 1,4 3-1,-2-3-356,7 4-395,-6-5 0,-1-2 202,-1-3-79,-3-2-328,-3-3-151,-3-2-1963,-3-2 3092,-4-5 0,-1 1 0,-2-2 0</inkml:trace>
  <inkml:trace contextRef="#ctx0" brushRef="#br0" timeOffset="13212">21822 5735 7278,'-31'18'419,"-1"-1"0,2 0 0,3 1 642,10-4 0,3 0-1005,-2 2 0,0 0-56,1 0 0,-1 1-35,-3 5 0,0 2-508,2-2 1,0 0 251,1-1 0,2 0-454,-7 11 759,11-14-1854,4-5 866,3-3-2114,2-4 3088,4-4 0,-3 0 0,3-2 0</inkml:trace>
  <inkml:trace contextRef="#ctx0" brushRef="#br0" timeOffset="13437">21850 5831 14451,'2'4'1106,"0"-1"-350,-2-3-756,42-11-45,-19 7-18,3 0 1,5-2-1,-3 2-326,5 1-400,-5 1 0,-3 0 92,-7 0-213,7 1-64,-12-1-779,7 0 40,-10 0 1713,-3-3 0,-3 3 0,-3-2 0</inkml:trace>
  <inkml:trace contextRef="#ctx0" brushRef="#br0" timeOffset="13620">22300 5667 8254,'-4'-2'-941,"1"0"494,3 2 0,0 0 0</inkml:trace>
  <inkml:trace contextRef="#ctx0" brushRef="#br0" timeOffset="13987">22287 5654 8262,'3'5'3276,"0"-1"-2041,-3-4 2041,0 0-5108,51 54 1827,-34-33 3,0-1 0,4 3 0,-3-2-65,5 10 56,-9-11 870,8 10-926,-7-7 22,5-7-14,-5 3-184,7-8 7,-14-7-270,5 1-102,-7-4 230,0 0 3370,-4-1-6269,-1 0 455,-4-3 2822,-2-3 0,1 1 0,-1 0 0</inkml:trace>
  <inkml:trace contextRef="#ctx0" brushRef="#br0" timeOffset="14387">22614 5667 13588,'3'5'1255,"-4"1"-933,-7 3 33,-3 4-26,-3 3 0,0 1-164,-6 7-1204,4-3 1,0-1 1127,-5 6-72,7-7 0,-1 1-59,-8 9 39,8-10 0,0 0-59,1-2 1,1 0-115,-11 14-87,3-2 552,7-9-1523,7-10 564,5-5-915,0-2 833,6-13 0,-3 7 0,3-7 0</inkml:trace>
  <inkml:trace contextRef="#ctx0" brushRef="#br0" timeOffset="14655">22218 5476 11762,'6'7'2036,"-1"-2"-1649,-5-5 551,0 0-908,58 0-3307,-31 0 2752,9 0 0,1-1 383,-10 1-334,-6 0 1,0 0-1937,8 0 828,3 0 1584,-19 0 0,-10 0 0,-2 0 0</inkml:trace>
  <inkml:trace contextRef="#ctx0" brushRef="#br0" timeOffset="17921">9983 10993 14117,'-19'10'1174,"-1"-2"-1121,2-8-106,-19-7-65,3-2-513,1-3 0,-4-3 575,13 2 0,1 0 0,-1 0-740,-1-1 1,0 0 0,0-1 765,-1-2 0,1 0 0,0 0 29,-3-3 0,0-2-1,1 0 0,-2-2 0,1 1 19,7 5 1,1 0 0,-2-1-3,-3-4 1,-2-1-1,1-2 1,1 1-619,0-4 1,1 1 0,1 0 575,0 0 0,0-1 0,2 1 24,3 0 0,1 0 1,3 2-542,0-4 0,3 1 540,2-1 0,1 0-596,3 0 0,0 0 586,2 1 0,2-1-9,1 0 1,3 0 279,0 1 0,3-1-284,3 3 0,3-2 0,-1 2 450,4-5 0,2 1-424,-2 4 0,2 0 0,0 1 1,4-1 0,2 1 3,1 1 0,3-1 0,-1 2-2,-4 5 0,-1 1 0,2-1-123,-1 1 0,1-1 0,0 1 0,0 1 123,0 1 0,0 0 0,1 1-4,1-1 0,2 0 1,0 1-1,-1 0-27,1-1 0,-1 2 0,1-1 4,8-3 0,0 0 0,-1 2-29,0 0 1,-2 1 17,0 2 1,0 0 36,-1 1 0,-1 1 14,0 0 0,0 2 12,-1 0 1,0 1 15,-1 1 0,2 1-30,-4 2 0,2 1 1,0 1-13,1 2 1,0 0 0,0 1 53,0 0 1,-1 1 0,1 2-37,7 3 0,0 2 0,-3 0 343,-2 1 0,-1 2-333,-3-2 0,1 1 0,-2 0-28,2 2 0,0 0-16,-2 1 0,1 1 0,-1-1 16,4 3 0,-1 1-3,-4-3 0,0 1 1,-1 0-1,-1 1 0,0 1 3,-4-1 0,0 2 0,-1 0 3,3 3 0,-2 1 8,1 3 0,0 3 1,-2 0 3,-6-4 1,-1-1 0,0 3-18,1 5 0,-1 1 1,0 0 1,-4-7 0,0-1 0,-2 1-145,-3 5 1,-1 0 0,0-3 184,2-2 1,0-1-458,-7 8 1,-1-1 442,5-10 1,-2 0 56,-7 5 0,-4 1 0,1-1 93,0-1 1,0 1-145,-2-1 1,0 2 0,-1-1-1,-6 4 1,1-2-33,4-6 0,0-1 0,-6 8 0,1-2 16,5-9 1,0 0 25,-7 7 0,0-1 3,4-5 0,0-1 8,-6 5 0,0 0-8,5-8 0,2 0-14,-3-1 0,1 1 8,-2-1 0,0-1-34,-1 1 1,0-1 406,-1 0 0,-1 0-394,0-1 1,-1 0-17,2-1 1,-2-1 0,-1 0 0,-2 0 0,-1-1 0,0 0 0,1 1 1,0-2 0,-2 1-7,-6-1 0,-2-1 0,3-1-473,2-2 0,2-1 432,4 0 0,-1-2 0,2 0-142,0 0 0,-1-2-26,-3-2 1,-3-2 0,3 1-94,2 0 0,-1-1-20,1 0 0,-2-1 0,3 0-401,7 1 1,2-1-866,-18-5 40,4 1 1551,6 1 0,12 3 0,7 2 0</inkml:trace>
  <inkml:trace contextRef="#ctx0" brushRef="#br0" timeOffset="19975">22956 5462 9922,'6'5'1356,"0"-1"-1029,-6-4 1185,0 0-1313,24 3 244,-7 3-317,14 0 17,-21 2 11,3-2-11,-10 7-37,18-2-103,-12 6-3,8-2 45,-4 13 2,-3 5-16,0 2 18,-7-11 0,-1-1 32,-2 5 137,-3-5 1,-1 1 30,-2-5 0,0 0-713,-1-1 0,0 1 543,-10 15 249,5-10-310,3-7 1,-1 0-210,-5 9 164,4-8 1,1-1-10,-5 7-471,0 0 0,-1 1-56,-2 0-602,1 0 0,-1-3-854,5-9 2019,-7 1 0,13-9 0,-1-2 0</inkml:trace>
  <inkml:trace contextRef="#ctx0" brushRef="#br0" timeOffset="22340">23816 5408 7806,'0'5'3276,"1"-1"0,-1-4-2433,3-1-513,-3 1 1160,4-1-1216,-12 4-220,0 1-54,-8 5 33,-2 3-22,-4 6-11,-3 4 26,-2 3-28,4 3 1,1 2-664,8-11 0,0 1 663,-6 12 1,2-1-34,10-12 0,2-1-35,-5 18-2935,4-1 2971,2-1-47,3-2-258,2-11 0,1 0 111,3-2 0,1 1-55,5 17-73,7-8-167,-3-13-247,2-2-390,2-3-590,-1-3 1750,15-3 0,-19-3 0,8-2 0</inkml:trace>
  <inkml:trace contextRef="#ctx0" brushRef="#br0" timeOffset="22990">23939 5572 6938,'1'7'3276,"0"-1"-726,-1-6 726,0 0-2550,4 0-726,-3 0-165,2 2 232,0 8 56,1 14-123,2 3-666,1 10 630,0-7 36,1 1-34,1 0-72,1-1-1533,-2-11 1,1 0 1048,4 8 57,-3-8 0,1-2-75,-1-2-237,1 0-267,-6-11 56,-1-2-417,-1-2 1473,0-9 0,-1 6 0,0-6 0</inkml:trace>
  <inkml:trace contextRef="#ctx0" brushRef="#br0" timeOffset="23190">24199 5599 15299,'-23'21'26,"1"1"0,0-1 0,0 0 0,-5 6 1,0-2-1,6-3-1293,-4 5 1214,1-2-82,1-2-220,2-2-183,2-3-1072,-3 2-1667,3-4 3052,2-2 0,8-7 0,6-5 0</inkml:trace>
  <inkml:trace contextRef="#ctx0" brushRef="#br0" timeOffset="23407">24117 5735 14039,'2'4'529,"0"-1"446,-2-3-975,49-6-1335,-20 3 1335,5 0 0,2-1-1639,-15 3 1,-3 0 1442,1 0 1,2 0-728,10 0 1,1 1-671,-9-1 0,-1 1 795,5-1 0,-3 1 798,0-4 0,-18 2 0,-1-1 0</inkml:trace>
  <inkml:trace contextRef="#ctx0" brushRef="#br0" timeOffset="23641">24595 5572 13726,'4'3'1044,"0"-1"-985,-4-2-59,23 36-3277,-3-10 2063,-3-3 0,0 1 908,6 2 1105,-6-10-1320,-2-2-194,-1-2-382,-2-2 489,-2-2-879,-1-3 931,-2-2 1,-4-2 0,0 0-1</inkml:trace>
  <inkml:trace contextRef="#ctx0" brushRef="#br0" timeOffset="23858">24881 5531 12630,'6'7'1496,"-1"-1"-1020,-5-6 201,0 0-265,-24 32-272,8-12-101,-1 4 0,-5 5 1,2-3-1679,5-7 1,0 0 1369,0 2 1,-2 1 0,2-3 268,2-2 0,2-2 11,-12 14-72,2-2-90,3-4-723,-1 4-1129,4-7-83,2-1-28,7-9 2857,4-7 1,2-2 0,0-1 0</inkml:trace>
  <inkml:trace contextRef="#ctx0" brushRef="#br0" timeOffset="24124">24608 5394 11021,'36'2'-142,"-1"1"0,4-1 1,-2-1-809,-8-1 1,-2-2 515,-4 2 0,-1-1-1179,5-2 0,-3 1-1664,-8-1 3145,2-1 0,-13 3 1,-2-1-1</inkml:trace>
  <inkml:trace contextRef="#ctx0" brushRef="#br0" timeOffset="24399">25073 5339 12622,'4'7'568,"-1"-2"-360,-3-5 870,0 0-919,39 34-870,-21-12 994,0-1 1,4 5 0,-5-2-598,-6-4 1,-2 0 348,0 9 0,-1 0-35,1-7 0,-2-1 0,-5 0 0,-1 2 80,4 14 0,-3 0-346,-3-14 1,-3-1 303,-2 4 0,-2 2 1,-2-4-33,-13 7-139,0-7 0,-3-1-483,4-6 1,-1-1-1024,-7 4 1,1-1-1,8-6 1,0-1 982,1-2 1,2-2-1,6-3 1,0-2 0</inkml:trace>
  <inkml:trace contextRef="#ctx0" brushRef="#br0" timeOffset="24875">24758 5695 10225,'10'5'3276,"-3"0"-2181,-7-5-487,0 0-412,37 21-20,-21-11-21,11 5 1,1 2-94,-3 1-1431,0-1 1397,-5-2-33,-5-1-1,-4-5-30,1 2-43,-5-5-1385,0 0 476,-2-1-2289,-1-2 0,-4-2 3049,1-1 1,-1 0 0</inkml:trace>
  <inkml:trace contextRef="#ctx0" brushRef="#br0" timeOffset="25691">21344 6350 6372,'6'1'-154,"-2"0"77,-4-1 1,0 0 0</inkml:trace>
  <inkml:trace contextRef="#ctx0" brushRef="#br0" timeOffset="26199">21354 6352 14670,'29'-1'61,"1"0"1,-1 0-1,-1 0 1,0 0 0,-2 0-26,-3-1 0,0 0 3,2 0 1,2 0-40,2 0 0,2 0-829,0 0 1,4 0-1,-2 0 829,-5 1 0,-2-1 0,2 1-2,8-1 0,2 0 1,1 0-9,-7 1 0,0-1 0,0 1 1,-1 0-6,3-1 0,-1 1 0,1-1 15,-2 1 0,1-1 0,1 1 0,2-1-3,-1 0 0,4 0 0,0 0 1,-1 0-1,-3 0-307,-3 0 1,-3 0-1,0 1 1,3-1 302,5 0 0,2 0 1,2-1-1,-2 1 0,-3 0-278,1 0 0,-3 0 0,-1 0 274,2 0 0,1 0 0,-1 0 11,0 0 0,0 0 0,0-1-261,-1 1 0,1 0 0,0-1 262,-2 1 0,1 0 0,2 0-82,-2 0 0,4-1 0,1 1 0,0 0 0,-2 0 79,-5 0 0,-1 1 1,-1-1-1,1 1 0,1 0 42,4-1 1,1 1 0,1-1 0,-1 0 0,0 1-46,3 0 1,-1 1 0,-1-1 0,-3 1-25,-6 0 0,-3 0 0,2 1 29,6-1 0,2 0 0,-2 0 0,-1 1 0,1 0 5,-5-1 0,2 1 0,1-1 0,-3 0-3,9 1 1,0-1 112,1 0 1,1 0-1,-3 0-112,-7-1 0,-2 0 1,1 0 0,-1 0 297,1-1 1,-1 1-279,-1-1 1,1 1-22,3 0 0,2-1 0,0 1-23,5 0 0,-1 0 20,-7 0 0,1 0 0,-2 1-19,6-1 1,-4 1 55,4 0-36,-14 0 0,0 0 0,5 0 1588,8 0-1529,-1-1-54,-2 1 1413,-6-1-1611,-18 0 2059,8 0-2263,-13 0 1300,7 1-3631,-7-2-549,-16 0 0,2-1 3098,-8 1 0,0 0 1,6 1-1,-8 0 1</inkml:trace>
  <inkml:trace contextRef="#ctx0" brushRef="#br0" timeOffset="26865">23229 6568 11709,'13'-5'1520,"-3"0"-576,-9 5 1081,0 0-1815,-5 0-42,-1 0-123,-14 1 165,-7 3-26,-3 0-58,-5 3 110,-1 3-761,8-1 603,-8 3-17,16-4 1,2 1-121,-4 2-11,-7 5-50,18-7 67,4-2 16,1 0-58,3-1 95,1 1 37,1 4 7,7 4-2,-7 0-39,18 0-59,-1 1-31,8-4 503,3 4-609,-3-1 106,-7-7 0,0 1-376,9 7 384,2-2-72,-16-1 117,-6-3 32,-1 3 55,-5 5-3,-4-5-5,-2 5 25,-3-7-17,-2-2 54,-2 1 41,-3-1-8,-2 0-14,-3-2-11,-3-1 42,-13 1-1357,7-3 1200,10-2 0,-1 0-84,-18-1-1128,11 0 974,-6 0-1389,4-2 988,12 0-663,-4-1 119,14-1 803,2 0-1403,1-1 251,2 0 1532,1 0 0,1 2 0,0-1 0</inkml:trace>
  <inkml:trace contextRef="#ctx0" brushRef="#br0" timeOffset="27198">23611 6842 7204,'3'6'3276,"-1"-1"-1336,-2-5 723,0 0-2251,-29 25-3689,13-12 3011,-3 3 0,-2 2 1016,-7 4-719,-2 1-68,0 0-47,14-9 0,0-2-316,-1 1-132,-3 4-123,6-8-1790,-3 2-832,1-3 665,2-2 3420,3-3 0,8-3 0,1 0 1</inkml:trace>
  <inkml:trace contextRef="#ctx0" brushRef="#br0" timeOffset="27442">23352 6855 11104,'1'4'3276,"1"-1"-1931,-2-3-1219,21 27-48,-10-14-63,4 5 1,0 0-16,-1-4-37,1 0-7,0 0-43,6 3-286,0-2-72,-2 0-784,0-3 2,-11-7-534,1 0-17,-4-4 1778,0-2 0,-3 0 0,0 0 0</inkml:trace>
  <inkml:trace contextRef="#ctx0" brushRef="#br0" timeOffset="28243">24240 6555 6840,'11'-1'3276,"-1"1"-104,-10 0-2189,0 0-53,-13-23-558,1 17-3649,-14-16 2675,3 22 728,-2 3 411,-1 1-456,-1 5 14,0 2-8,1 2-110,9-2 1,0 1-171,-11 14-691,2 1 847,10-2-16,11-7 48,2-1-82,3 0 2792,2-1-2943,9 6 6,9 1 98,3-1 78,3-2-96,-4-8-88,-1 0 49,0 0 12,-2-1-118,7 9 1506,-15-9-1063,4 7 103,-16-13-14,-3 1 42,-2 0 327,-6 1-123,-14 4-279,-7-2-857,-2 0 647,-1-3-278,11-3-196,0-1-145,3 0-345,2-2-2305,-1 1 3033,7-5 1,3 3 0,7-2 0</inkml:trace>
  <inkml:trace contextRef="#ctx0" brushRef="#br0" timeOffset="28492">24581 6705 12202,'8'2'3276,"-1"-1"-3024,-7-1-243,-24 30 108,4-2-1210,2-3 1,-4 5 0,3-3 190,5-7 1,2-1 597,-7 10 0,2-4 318,7-12-3291,-1 0 3259,-1-5 1,4-2 0,1-4 0</inkml:trace>
  <inkml:trace contextRef="#ctx0" brushRef="#br0" timeOffset="28695">24390 6773 11538,'0'7'3276,"0"-2"-1867,0-5-1406,14 45 33,-13-26-1675,11 8 1,1 0 737,-7-12 895,11 0 645,2 2-1143,-4-5-2585,12 2 3089,-12-16 0,1 5 0,-11-8 0</inkml:trace>
  <inkml:trace contextRef="#ctx0" brushRef="#br0" timeOffset="30216">20812 6063 13390,'-3'-6'762,"-17"5"1,-7 6-763,-4 3 381,1 0 1,-9 3 0,-1 1-1,6-2-975,2 0 0,0 1 595,0 0 0,-4 2 1,1 0-1,6-2-1,7-1 0,2 0-4,-4 1 0,2 2-82,-2 6-401,18 4 451,7-3 5,14-7 0,5-1-31,13 0-15,-8-5 1,2 0-22,4-2 0,2 0-983,-5 1 1,1 0 0,0 1 1041,5 0 0,0 1-6,2 1 0,-5 2-554,-9 2 591,-9 1 8,-7 0 392,-16 12-107,-11-3 1,-4 1-428,6-5 0,-2 1 260,-5 2 1,-4 1 0,3-3 701,2-4 1,1 0-755,-1 4 0,0 1 88,-1-2 0,2 0-32,7 1 0,1 0-127,0-4 1,2 1 900,-2 15-828,23-21 10,7 2-42,6-8 1,5-3-178,6-2 0,5-2 0,-1-1-735,-5 1 0,-1 0 1,1-1 644,1 0 0,2-2 0,-1-1 0,-2 1-391,-3-2 0,-2 1 0,-1-1-1017,11-2 1,-1 0 1523,4-2 1,-4 1-1,0 0 1,-3 1-1</inkml:trace>
  <inkml:trace contextRef="#ctx0" brushRef="#br0" timeOffset="34630">22833 7265 12935,'-22'-10'1011,"-1"0"0,-1-4-690,-2 1 0,1-1-3598,2-4 1014,1-4 2299,1-3 656,7 5 0,2-3-670,1-12 0,2-1-40,-1 6 0,4-1-23,5-1 1,3-2 0,2 2 9,2 6 0,3 1-27,4-10 1,4 0-32,0 12 1,1 0-1,1 2-871,5-4 0,1 1 924,-2 4 1,2-1-1,-1 3-24,6-1 0,0 3 616,1 1 1,4 0-510,-3 5 0,5 0 0,0 1 0,-2 1-9,-4 0 0,-3 2 0,5 0-29,-1 1 0,4-2 0,2 2 0,-1 2 0,-3 3-32,-1 6 0,-2 3 0,-1 2 0,-1-1-287,8 0 1,0 0-1,-2 3 310,-1 7 0,-2 4 0,-5 1 4,-5 3 1,-6 1-4,-7 3 1,-2 1-2,3 1 0,-3 2 5,-6-3 1,-3 2-1,-2 1-110,-3-5 0,-3 1 0,0 0 1,-1-2 225,0 6 0,0-3 1,-5 1 71,-6-4 0,-4 1 0,-2-2 1,1-6-84,-5-1 1,-1-4-36,3-3 1,-1 0 0,-3-2 160,3-3 0,-4-3 0,0-1 1,1 0-207,4-2 1,1 0 0,-1-1 0,0 0-100,-6 1 0,-1 0 0,0-1 0,2 0 69,-2-3 0,3-2 0,1 0-48,-5-1 1,1-2 8,0-1 0,0-2-57,1 0 1,-2-3 182,7 1 0,-3-2 0,1-4-163,6 0 1,0-4-1,0-1 1,1 1 5,-4-1 0,2 0 0,1-5-16,5-2 0,2-4 0,2-2 0,4 4 66,4-5 0,5-1 19,1 6 0,2-2 1,5-2-14,6 4 1,4-3 0,4 2-1,0 1-39,0 3 1,2 2 0,1 0-1,1-1 44,-2 2 1,1-1 0,0-1 0,1 2-1,0 2-72,3 1 0,0 1 1,1 2-1,2 2 70,1-1 1,3 2-1,-1 1 1,0 1 10,1-1 0,-1 2 0,4 0-17,-4 2 1,3 0 0,2 1 0,0 1 0,0 3-94,-3 4 1,2 3 0,-1 1 0,-1 1 0,-1-1-49,4 0 1,-2-2-1,-1 3 1,2 5-390,-6 2 1,3 5 0,-1 2 0,-1 1 0,-3 0 0,-5-1-1093,3 9 1,-4 2 1426,-2-3 0,1 3 0,-2 0 1,-5-6-1,-8 4 0,4 2 1</inkml:trace>
  <inkml:trace contextRef="#ctx0" brushRef="#br0" timeOffset="39046">26930 4588 10869,'2'8'2483,"-1"-2"-1152,-1-6-1241,0 0 747,2-2 806,-2 2-1242,-2-2-132,-3 2-129,-12 1-140,2 2-3,-9 2 3,3 2 0,-1 1-45,2 0-22,4 1-12,2 0-184,1 3-50,5 3 243,1-1-54,5 1-44,3-5-78,2 2 131,2-1-218,7 9 39,0-5-123,12 13 204,-8-11-243,-1-2 1,-1 1 329,3 4 36,2 6-89,-10-9 123,-4 6 219,-2-7 201,-8 7-59,0-13 476,-13 4-473,3-8-2680,-18 3 2568,9-6-81,-9 0-282,9-2 167,1-1-114,1 0-399,-6-1 12,9-1-2776,-9-6 3140,18-7 1,-1 5 0,9-3-1</inkml:trace>
  <inkml:trace contextRef="#ctx0" brushRef="#br0" timeOffset="39395">27353 4862 12101,'6'4'1611,"-2"-1"-1315,-4-3 222,0 0 350,-29 39-691,15-20-44,-8 10 0,0 0-1557,6-9 1424,-4 5 374,2-4-1004,0-1-109,3-3-1961,-2-1 782,9-11 1163,-5 1 0,9-5 0,-2 0 0</inkml:trace>
  <inkml:trace contextRef="#ctx0" brushRef="#br0" timeOffset="39563">27162 4943 11051,'6'3'2339,"-1"0"-2169,-5-3 908,0 0-1086,6 30 5,1-5 34,-1-4 0,0 0-148,3-1 1,2-2-1587,4 5 488,1-1 1215,-6-11 0,-8-10 0,0 0 0</inkml:trace>
  <inkml:trace contextRef="#ctx0" brushRef="#br0" timeOffset="42547">29060 3960 12101,'0'6'3276,"0"-1"-341,0-5-2876,4-1 114,-4 1-52,-3 0 103,-7 2-160,-10 3-58,-7 3 171,1 0 0,-7 3 0,-2 1 0,5-2-1816,-1 0 1,0 0 1626,0 0 1,-4 2-1,1-1 1,6-2-20,-7 4-1979,7-2 1831,7-2-1514,5 0 1312,9-3-128,2 1 369,11 1 1844,1-2-1836,9 3 18,2-3 2201,4 0-2191,5-2-105,-5-1 0,0 0-10,12 1 96,-12-1 0,0 0-662,3 3 555,-5 0-36,-5 1 17,-6 1 249,-5 0 294,-8 6 73,-13 2 0,-4 1-271,6-4 1,-2 1 610,-12 6 1,-1-1-642,9-6 0,2-2-1,-2 0 1,1 1-20,1-1 1,-1 0-1222,-3 3 1,1 0 1174,-9 6-43,14-8 0,2-1 43,3 1-126,4-3-6,4-2 132,3-3 831,1-1-688,4 0 8,3 0 135,19 0 2622,0-1-2908,-6-1 0,1 0-90,17-1 38,-18-1 1,1-1-600,9-1 0,1-1-160,-9 1 1,2-2 810,3-2 0,2-2 0,-5 2 0,3-1 0,-7 0 0,-1-1 0</inkml:trace>
  <inkml:trace contextRef="#ctx0" brushRef="#br0" timeOffset="42880">29483 3960 13187,'2'7'3276,"0"-2"-780,-2-5-2306,0 0-106,-39 19-3361,15-3 3029,2-1 1,-4 3 0,3 0 247,5-2 0,1 2 275,-5 6 1,0 0-276,9-7 0,0 1-17,2-1 1,0 1-96,-1 6 0,1 1 30,4-7 1,0 1-130,0 3 0,1 2-999,6 5 0,3-1 20,3 1 486,1-4 0,1-4-1234,4-12 157,13-4-1496,-8-3 3182,17-9 1,-21 5 0,1-4 0</inkml:trace>
  <inkml:trace contextRef="#ctx0" brushRef="#br0" timeOffset="43165">29756 4097 9724,'-3'-1'2741,"-1"0"-325,4 1-2304,7 14 761,3 6-789,4 8-84,2 1 0,-2-6-6,2 0-478,7 7-1155,-5-12 1,0 0-535,8 7 598,4-1 1575,-19-23 0,-6 0 0,0-3 0</inkml:trace>
  <inkml:trace contextRef="#ctx0" brushRef="#br0" timeOffset="43363">30030 4151 14190,'-6'-5'2137,"1"0"-1846,-15 13 0,-5 7-3568,0 2 3220,-7 2 1,0 1 61,15-6 1,1 1-151,-7 8 1,-1 0 139,7-5 1,0-1-810,-4 5 1,0 1 164,4-4 1,2-1-421,-7 8-741,-2 3-475,13-14 14,2-5 2271,4-5 0,3-2 0,1-3 0</inkml:trace>
  <inkml:trace contextRef="#ctx0" brushRef="#br0" timeOffset="43647">30193 4206 14593,'9'4'1106,"-3"-1"-1061,-6-3 202,0 0-301,45-2-3223,-19-1 2493,12 1 0,0-1 437,-4 1 501,-13 0 1,-1 1-774,2 0-608,-4 0-133,-4-1 214,-4 0-340,-3-1 1486,-2-4 0,-3 4 0,-1-2 0</inkml:trace>
  <inkml:trace contextRef="#ctx0" brushRef="#br0" timeOffset="43880">30589 4056 15467,'21'26'17,"-1"0"1,4 3 0,-1-3-18,1-3-4,-8-8 0,0-1-54,-1-1 1,0-1-273,6 5-160,4 2-2787,-12-10 428,-3-2 2284,-3-3-2712,-1-2 3182,-3-3 1,-1 1 0,-2-2 0</inkml:trace>
  <inkml:trace contextRef="#ctx0" brushRef="#br0" timeOffset="44098">30849 4069 13305,'2'8'1692,"0"-2"-964,-2-6-241,-25 35-336,7-12-86,1-2 1,-6 7 0,0 1 0,3-6-1705,3-3 1,0-1 1216,-5 6 0,-2 2 1,5-5-2,0-4-687,3-1 161,3-4-863,1-2 1812,-1-3 0,7-4 0,-2-1 0</inkml:trace>
  <inkml:trace contextRef="#ctx0" brushRef="#br0" timeOffset="44314">30508 3947 13198,'5'3'1995,"-1"0"-1374,-4-3-621,42-1-3277,-15 0 2005,4 0 1,1 0 485,6-1 198,1 0-770,-14 0 0,-1 0-423,11 0 1781,-13-1 0,-1 0 0,-8 0 0,0 0 0</inkml:trace>
  <inkml:trace contextRef="#ctx0" brushRef="#br0" timeOffset="44598">31067 3878 11530,'6'4'2109,"-1"-1"-1764,14 7 1,4 2-273,-4 5-8,0-1 1,3 3-1,-5 0-651,-7 0 0,-3 0 645,3 8 0,-1 1-859,-5-5 0,-1-1 866,-1 0 0,-1 2 49,-2 2 1,-2 3 0,-2-1 235,-3-2 0,-1-1 0,-1 0-320,2 2 1,-1-1 0,-1-2 3,-8 5 0,-2-6 1,-4-4-36,-2-2-1502,2-5 0,-3-1 1502,3-5 0,0 0 0,2 2 0,2-2 0,-7-4 0</inkml:trace>
  <inkml:trace contextRef="#ctx0" brushRef="#br0" timeOffset="44968">31395 3728 14501,'5'5'714,"-2"-1"-1403,-3-4 387,40 6-1333,-18 0 1500,4-1 1,0 1 195,-2 7 440,-12 5 469,-24-1 1,-7 1-876,-7 7-11,5-12 1,-5 1 0,4-2-85,-6 3 78,9-1 1,4 0 105,7-3 74,5 6 302,22-11-372,-5-1-436,12-3 1,11-2 0,-6 0-1392,-11 0 1,0-1 1166,10 0 1,4 0-1,-4-1-2805,6-3 2842,-13 0 1,-3 1-1,-15 2 1</inkml:trace>
  <inkml:trace contextRef="#ctx0" brushRef="#br0" timeOffset="45516">28145 5039 6610,'3'3'3276,"-1"-1"0,-2-2 0,41 1-1755,-12-1-2614,1-1 1,6 0 0,-1 0 1032,-1-1 1,1 0 133,-1-1 1,3 1 0,0-1-18,-5 1 0,0-1 0,1 1-627,3 0 1,1-1-1,1 1 570,-8 0 0,2 0 0,-1 0 0,1 0-113,2 0 1,0 0 0,1 1 0,0-1 112,1 0 0,2 0 0,-1 0 0,1 1-247,-7-1 0,1 1 0,0 0 0,0 0 0,0 0 219,1 0 1,-1 0 0,1 0-1,0 1 1,3-1-14,-3 1 0,1-1 1,1 1-1,1-1 0,1 1 1,1 0-1,0 0 9,-3 0 0,0 0 0,1 0 1,0 0-1,1 0 0,0 0 1,1 0-1,-1 0 0,1 0-52,-2 0 1,0 1 0,0-1 0,1 0 0,0 0 0,0 0 0,0 0 0,-1 1 0,-1-1 0,0 0 42,3 0 1,-1 0 0,0 1 0,0-1-1,-1 0 1,-1 0 0,-1 0 0,-1 1-41,9-1 0,0 0 0,-2 1 0,-4-1 1,-4 0 18,7 0 0,-6 0 514,-3 0 1,0 0-1089,8 0 1,-3-1-876,-14 0 0,-1 1 1370,4-1 0,-6 0-1443,-16 0 2134,-28 1 0,13-1 0,-11 1 0</inkml:trace>
  <inkml:trace contextRef="#ctx0" brushRef="#br0" timeOffset="45997">29169 5257 15719,'-16'31'154,"1"1"0,-1-1 0,1-2 0,1 0 0,0-4-70,0-2 0,1-2-1723,0 1 1,0-1 1585,0 0 1,0 0 78,-2 4 1,0 0 465,5-8 1,1 0-513,-3 6 1,1-3 509,3-3-666,1-1 45,6-12-46,0-1-44,1-3 2046,4-3-1878,3-2 53,8-7-428,8-7 1,6-7 0,-3 3-1212,-6 5 1,1-1 1575,0 1 1,2-3 0,0 0-1,-3 4 45,-3 1 0,-2 3-696,0 0 1,1 1 803,12-10 9,-10 11 0,-1 1 8,1-1 10,3 1 132,-18 12 37,-1 4 2820,-2 15-2930,-3 1-196,-4 2 1,-2 6-1,0-4-1482,-5 10 1195,0 0 1,0-3-604,6-17-2367,2-2 678,1-2 2220,2-4 0,2-4 0,0-2 0</inkml:trace>
  <inkml:trace contextRef="#ctx0" brushRef="#br0" timeOffset="46183">29429 5490 7794,'2'5'1598,"0"0"441,-2-5-2187,46-3-69,-18-1 1,3-1-1,-1 1 139,-4 1 0,0 0 0,0 0-532,10-3 1,0 0-1,-7 0-933,-4-1-1734,4-4 2600,-18 3 1,-3 2 0,-6 2 0</inkml:trace>
  <inkml:trace contextRef="#ctx0" brushRef="#br0" timeOffset="46400">30030 5285 15478,'6'7'2909,"-1"-1"-2427,-5-6-140,-20 44-380,6-14 0,0 2-708,3-8 1,0 0 0,0 1 689,-5 11 0,2-3-428,2-2-51,1-3-1587,-3 6 2122,-5-19 0,7 4 0,-1-19 0</inkml:trace>
  <inkml:trace contextRef="#ctx0" brushRef="#br0" timeOffset="46835">27531 4916 12101,'-1'-3'2168,"1"0"354,0 3-2460,99-10-1701,-79 8 1,1 0 1065,5-1 1,6 0 0,0-1 0,-5 2-16,-1 0 0,-5 0 681,11 0-2342,5 0 2249,-17 2 0,-10 0 0,-2 0 0</inkml:trace>
  <inkml:trace contextRef="#ctx0" brushRef="#br0" timeOffset="46998">27612 5053 7214,'8'4'1492,"-3"-1"-1083,17-2 1,5-1-886,5-1-617,2 0 1,7-1 0,-3 0 710,-6-1 1,-2-1 0,4 1 0,-3-1 0,-4 0 0</inkml:trace>
  <inkml:trace contextRef="#ctx0" brushRef="#br0" timeOffset="53484">25359 5285 3500,'-27'13'365,"0"-1"1,0 1 0,0 0 0,1-1 0,1 0-366,-1 2 0,1-1-18,-4 3 0,-3 1 207,6-3 0,-2 1 0,-2 0 1,2 0-528,-3 1 0,1-1 0,-5 3 317,5-4 1,-6 2 0,-2 2 0,-1 0 0,1-1 0,4-2-1,4-1 1,0 0 0,4-2 0,-2 1 0,-3 0 0,-1 0-1,1 1 1,0-1 0,0 0 0</inkml:trace>
  <inkml:trace contextRef="#ctx0" brushRef="#br0" timeOffset="53766">23079 5353 13123,'-25'15'357,"0"-1"1,4 0 0,-2 2-276,0 1 0,-4 4 1,-3 2-1,1 0 0,2-1-902,3-3 1,2 0 0,-1 0 0,-2 2 734,-2 2 1,-2 2 0,-2 1 0,0 1 0,1-2 0,2-1-539,1 0 1,1-2-1,1 0 1,-1 1 461,0 0 1,-1 1 0,0 0 0,0-1 0,3-1-191,-5 5 1,2-3 0,0 0-143,2 0 1,0-1-1,1 0-108,1-1 0,1 0 0,0-1-949,-5 6 0,2 0 1550,0-1 0,3-1 0,0-2 0,5-2 0</inkml:trace>
  <inkml:trace contextRef="#ctx0" brushRef="#br0" timeOffset="53990">23762 6295 13619,'3'7'491,"-16"16"1,-11 6-80,0-6 1,-3 0-1,-1 2-1232,4-2 1,-1 1 0,0 1 0,-2 0 735,3-5 1,0 0 0,-2 1-1,0-1 1,0 1 191,-3 1 0,-1 1 0,0 0 0,0 0 0,2-2-405,-1 1 1,1-1-1,1 0 1,-2 0 280,1 1 0,-2 0 0,0 1 1,1-1-1,2-2-44,-4 4 0,1-1 0,1-1-115,2 0 1,0-1 0,0 2-646,3-3 1,0 1 0,0-1 0,2 0-273,0 0 0,2-2 1,0 1-2,-3 3 1,0 0 0,3-2 1018,1-2 0,3-3 0,1 0 1,0-4-1</inkml:trace>
  <inkml:trace contextRef="#ctx0" brushRef="#br0" timeOffset="54679">26069 5981 15837,'7'8'1808,"-2"-1"-1643,-11 9 1,-6 4-1573,0 1 0,-1 2 1359,-3 8 1,-1 2 33,4-9 0,-1 2 0,1-4-48,3-1 0,0-2-25,-2 4 1,1 0 417,-2 4-368,5-11 430,2-2-883,13-23 383,3-2 9,5-8 0,3-1-443,-4 5 1,1 0 472,6-5 1,1-2-17,3 1 0,0 1 0,0 1 0,1 1 80,-1 1 0,-1 1 668,-4 4 0,-2 2-328,3 3-130,-11 3 181,-1 8-183,-8 4 104,-5 19-308,-1-3 624,-6 12-1021,0-8-393,4-8 0,-1 0-1204,-2 9-237,-1 6 2231,7-12 0,2-11 0,1 0 0</inkml:trace>
  <inkml:trace contextRef="#ctx0" brushRef="#br0" timeOffset="54850">26411 6213 16839,'2'7'1235,"-1"-2"-1132,-1-5-276,58-23-2884,-25 13 2893,-9 1 1,5-1 0,-1 1-303,1 3 0,0 0-1173,-2 1 1,1-1-1,-2 0 1,0 0 386,-5 1 0,-3-1 1489,4-9 0,-12 8 0,0-3 0</inkml:trace>
  <inkml:trace contextRef="#ctx0" brushRef="#br0" timeOffset="55034">27012 5913 16422,'6'5'1680,"-2"-1"-840,-4-4-221,-19 31-1797,5-9 1178,-1 2 0,-2 3-31,-3-1 0,1 1-650,5 2 1,0 0 464,-4-1 1,-1 1-586,4 3 1,1-3-556,-7 2-283,3-9 1,-3-2 982,3-7 1,1-3-1,-9 8 1,5-9 0</inkml:trace>
  <inkml:trace contextRef="#ctx0" brushRef="#br0" timeOffset="55250">25591 6091 14932,'38'-2'-820,"0"0"1,-10 0 0,0 1 0,-4-1-2458,7 0 2457,4-1 1,-26 2 0,-3 0 0</inkml:trace>
  <inkml:trace contextRef="#ctx0" brushRef="#br0" timeOffset="55400">25496 6295 15621,'2'7'302,"-1"-1"-293,-1-6-9,0 0-1042,48 0-1098,-18-2 501,3 2 1,0-2 818,-2-3 1,-14 3 0,-7-2 0</inkml:trace>
  <inkml:trace contextRef="#ctx0" brushRef="#br0" timeOffset="57984">17521 7074 10656,'5'1'2332,"-2"0"944,-3-1-2961,42-7-1822,-15 1 1727,0 2 0,5-2 1,-1 1-816,-4 0 0,2 1 651,-4 1 1,4-1 0,2 0 0,0 0-73,5 1 1,2 0 0,1 1 0,-3-1-457,-4 1 1,-2 0-1,0-1 1,2 1 460,4 0 1,2 1-1,-1-1 1,-5 1-266,3 0 1,-4 1 205,0-1 0,-2 1-65,-2 0 1,-1 0-38,-4 0 0,0 0-170,14 0 513,-8 0-437,-6 0 266,-11 0 1113,-3 0-1001,-13 0 2792,-6 0-3126,-13 1 63,-8 0 318,12 0 0,-3 0-163,-2 1 0,-4 0 1,1-1-1178,-7 2 0,0-1 1181,4 0 0,-3 0 0,0 1 43,-4-1 1,-1 1 0,2 0-511,11-1 1,1 0 0,-3 1 585,-5 0 0,-3 0 0,-1 1 0,3-1 192,-1 2 1,3 0 0,1 0-275,3-1 0,0-1 1,2 1-38,-8 1 0,7 0-140,19-3-255,4 0 255,7-1 488,6 1-253,9 0 54,11 0-131,2-1 0,3-1-216,-5 0 1,0 0 127,-1-1 0,1 0 0,1 0-209,1-1 0,1-1 0,-1 1-598,4-1 0,0 0 387,-6 0 0,0 1 0,-2-1-628,-2 2 1,-3-1-2160,13-1 3186,-11 2 0,-11 0 0,-8 1 0</inkml:trace>
  <inkml:trace contextRef="#ctx0" brushRef="#br0" timeOffset="58467">17808 7156 4416,'8'1'3276,"-2"0"0,-6-1-1771,0 0-3557,-23 40 2248,8-14-91,-2 3 0,-2 3-10,0-3 1,-1 0-70,1-6 1,-1 1-16,5-3 0,1 2 0,-1-2 30,-6 3 0,-1 0 19,3 0 0,0 1-299,-5-1 1,-2 0 0,0 0 270,4-6 1,1 0 0,-1 1-314,0-1 0,-2 0 0,1 1 0,0-2 283,-2 0 0,0 0 0,0-1 18,-1 1 1,-2-1-1,1 1 6,-2-1 0,1 1 1,-2-1-114,0 0 1,-1 0-1,0 0 121,-1 0 1,0 0 0,0-1-33,0 0 1,0 0 0,-4 1 8,7-4 0,-4 2 0,-1 0 1,-1 0-1,1-1 0,3 0-34,-3 0 0,3-2 1,1 1-1,-4 1 11,3-2 0,-4 2 1,0 0-1,0 0 1,1-1-1,4-1 12,-8 1 0,3-1 0,1-1 0,-2 0 0,1 0 0,-1 0-9,0 0 1,0-1 0,0 0 46,1-1 1,-1 1 0,0-1-54,1 0 0,-1-1 0,-1 1 7,8-2 1,-2 0 0,-1-1 0,1 1 0,2-1-9,-1 1 1,2-1 0,0 0-1,-1 0 4,-7 1 0,-2 0 0,1 0 1,2-1 9,2 0 0,3 0 0,0-1 79,0 0 0,1 0 0,0 0-80,2 0 1,0-1-1,0 1-42,-9 0 0,-1 1 30,8-2 0,0 0 1,-1 0-112,0 0 0,-1 0 1,2 0 67,-8 0 1,1 0 368,2 0 1,5-1-570,6-2 1755,4 0-1763,5 0-28,4 0 1641,3 0-2710,4-2 1363,20-26 0,-13 18 0,15-17 0</inkml:trace>
  <inkml:trace contextRef="#ctx0" brushRef="#br0" timeOffset="58688">14639 8398 13347,'-5'-2'684,"0"1"-4,5 1-3957,-35 38 2045,21-17 1342,-6 5 1,1 0 1358,12-1-1396,3 0 6,3-1 150,5-2 88,6 8-256,15-13 1,5-2-58,-11-2 0,2-1-1,3-3 0,2-2 1,-1-1-41,-1-3 1,-2-1-136,2 0 0,-1-1-110,-2-1 1,-1 1-102,5-1 1,-1 0-698,12 0-654,0 1 95,-13 0 1,-2 4 1423,-2 8 0,7-4 0,-21 3 1</inkml:trace>
  <inkml:trace contextRef="#ctx0" brushRef="#br0" timeOffset="59102">14967 9600 14484,'2'7'1495,"-1"-2"-1478,-9 28 188,1-10 2,-1 10 0,0 2-1846,3-16 1,1 0 414,-2 7 0,1 0 1093,-1 9 435,2-11 1,-1-1-299,-2 12 474,3-15 0,0 0-542,-5 11-78,4-16-143,-2 3 2937,7-16-3816,-1-2 902,6-7 125,4-2-1125,9-8 0,3-1 1260,7-4-2,-4 5 1,1 0-1,4 2 3,-10 8 1,-1 0 70,8-1 225,9 4 232,-19 16-341,-3 3 78,-8 11 90,-5-2-95,-3-5 1,-1 0-1334,-3 11 1072,1-12 0,0 0-656,-8 17-209,6-15-936,-2 5-1207,7-18 3008,2-4 0,1-1 0,0-2 0</inkml:trace>
  <inkml:trace contextRef="#ctx0" brushRef="#br0" timeOffset="59355">15336 9969 13894,'-3'9'1066,"1"-1"-1094,2-8-409,0 0 597,13 25 448,20-18-523,-17 6 0,0 0-19,7-12 0,0-4-70,-3 1 0,0-2-1977,10-2 1516,6-3-2812,-9 0 81,-11-1 2015,9 1 69,-17 1 1112,7-2 0,-12 5 0,2-3 0</inkml:trace>
  <inkml:trace contextRef="#ctx0" brushRef="#br0" timeOffset="59536">15787 9819 13081,'0'4'3276,"1"0"-2875,-1-4 16,-21 33-164,10-15 1,1 1-254,-2 7 0,1 3-1639,-1 2 1,2-2 587,2 4 685,6-7 1,-1-1 874,-7-1-2463,8 7 2101,-13-17 1,8-2 0,-5-8 0</inkml:trace>
  <inkml:trace contextRef="#ctx0" brushRef="#br0" timeOffset="59802">14790 9518 16962,'-7'-8'373,"2"1"-82,25 4 0,10 2-2841,8-1 2596,-11 0 0,4-1 0,-1 1-42,6 1 0,-1 0-2,-10 0 1,1 0 0,4 0-487,1 0 1,5-1-1,3 1 1,-2-1 0,-3 1 469,6 0 0,-4-1 0,4 1 6,-5 0 1,3-1 0,1 1-1,-1-1 1,-5 1-97,-1 0 1,-3 1-1,-1-1-391,0 0 1,-1 1-1,0-1 197,9 0 0,-1 0 33,-5 0 1,-1-1-1082,2 0 1,-2-1 171,-1 0 739,1-3-1357,-36 2 1792,-18-4 0,12 4 0,-10-2 0</inkml:trace>
  <inkml:trace contextRef="#ctx0" brushRef="#br0" timeOffset="60185">15227 9163 15095,'-7'-5'798,"1"1"-709,6 4 345,0 0-369,-32 45-57,18-21 31,-8 4 0,-1 4-60,15-10 0,0-3-63,-9 6 84,4 9-44,1-20-141,3-6-8,0 0-57,4-7-755,3-1 207,2-6 628,2-1 114,3-6 53,3-2-67,5-5 19,-2 4 1,3-1-17,4-3 0,2 0 64,-5 4 0,0 1 6,2 0 0,-1 3 324,-3 7 129,-5 3 20,-1 5-109,-4 5 106,0 23-937,-2-9 464,1 15-358,-10-11-250,11-9-1498,-10 6 2106,12-12 0,-6-2 0,1-5 0</inkml:trace>
  <inkml:trace contextRef="#ctx0" brushRef="#br0" timeOffset="60386">15418 9218 14439,'7'4'1017,"-2"0"-1213,-5-4 291,0 0-201,45-6-3171,-7-1 2140,-7 2 0,1 0 618,-12 1 1,-2 0-218,4-3-2134,1-2 2870,-8 1 0,-3 1 0,-8 3 0</inkml:trace>
  <inkml:trace contextRef="#ctx0" brushRef="#br0" timeOffset="60585">15773 9040 15033,'6'7'2780,"-1"-2"-2458,-5-5-36,0 0-608,-21 54 70,13-27 113,-5 7 1,2 2-918,3 1 208,4-12-1877,-2 10 1905,5-18 1,-1-3 0,2-8 0</inkml:trace>
  <inkml:trace contextRef="#ctx0" brushRef="#br0" timeOffset="60835">16278 9368 16923,'6'3'1490,"-1"0"-1490,-5-3-166,0 0-60,42 1-1413,-13-1 1,2-1 438,3 1 0,1-1 641,-1-1 1,-2 0-38,-4-3-794,-4 0-152,-6 1-7,-7 1-192,-7 2 1741,-18 3 0,7-1 0,-8 3 0</inkml:trace>
  <inkml:trace contextRef="#ctx0" brushRef="#br0" timeOffset="60985">16333 9545 10835,'3'6'3276,"0"-2"-982,-3-4-2770,36 2-2801,-12-1 2922,4-1 1,0 0-813,8-5-472,-11-2 1,2-1 1091,-2-1 1,-1-1 0,-4 3 0,-2 1 0,7-6 0</inkml:trace>
  <inkml:trace contextRef="#ctx0" brushRef="#br0" timeOffset="61169">16934 9204 14439,'6'6'2854,"0"-1"-2663,-11 13 1,-4 4-3469,-2 7 2987,0 3 0,-1 2 316,3-10 1,1-1 245,0 1 0,0 2-458,-2 9 0,0 2-187,-1-1 1,0 1-88,7-9 0,0 1 0,0-2-72,-3 3 0,0-2-1107,5-2 1,1-4-728,-3-2-358,-1-1 2724,2-13 0,1-4 0,1-1 0</inkml:trace>
  <inkml:trace contextRef="#ctx0" brushRef="#br0" timeOffset="61702">16346 10215 10748,'-1'-5'433,"-15"-10"0,-11-6 1,4 1-258,8 5 0,-1-1-996,-4-6 1,-6-5 0,1 0 0,5 1 128,4-3 0,3 0 715,2 1 1,0-1-1,1 0-2,2-7 1,2-4-303,5 9 1,0-5 0,2-1 0,0 0 0,0 3 279,1 3 0,0 3 0,0 0 0,1-2-83,1-6 1,0-3 0,1-1 0,0 1 0,2 5 133,2-1 1,1 3-1,1 0-277,0 1 1,1 0 0,0 1 283,-1 0 0,-1 2 0,3 0-5,2 1 1,2 2-1,0 0 34,-3 2 1,0 1 0,3 0 183,10-1 0,5 0 0,2 1 0,-3 3-51,-3 1 1,-3 3-1,4 0-120,2-1 0,3-1 0,0 1 0,1 4-27,-5 5 1,1 4 0,-1 0-1,-1 2-20,3-1 1,-2 2-1,2 0-5,-1 2 0,1 0 1,1 1-1,-3 2 8,0 1 0,-2 3 0,1 4 63,0 3 1,2 5 0,0 3 0,-1 0 0,-2-2-76,-5-2 0,-2-1 0,0 0 1,0 3-11,4 4 1,2 2 0,0 2 0,-3-1-1,-5-1 0,-2 3 1,-6-1 0,-1 0-159,-1 1 1,-1 0 0,-2 0 190,0 0 0,-2 0 1,-2 0 34,-2-2 1,-1 1 0,-3 0 83,-2-1 0,-2 1 0,-2 0 1,-2-1-31,-4 1 1,-2-2 0,-2 1 0,0-2-66,1 2 1,-1-1 0,-1-1 0,-2-1-26,-2-2 1,-1-1-1,0-1 1,0-3 3,-3 0 1,1-2 0,-1-1-20,-1 0 1,-1-1-1,0 0 39,-1-2 1,0 1 0,-1-2-94,0 0 0,0 0 0,0-2-57,0 0 0,1 0 1,-4-1-248,1-2 0,-4-1 0,-1 0 0,1 0 1,3-1-60,5-1 1,2 0-1,0-1 1,-2 0-69,-4 0 0,-3 0 0,-1 0 0,2-1 0,5-1-540,1-2 1,3-2-1,0-1 974,-8-5 0,0-2 0,3 1 0,7 3 0,2 0 0,-5-5 0,0 0 0</inkml:trace>
  <inkml:trace contextRef="#ctx0" brushRef="#br0" timeOffset="71539">16319 9942 13232,'4'4'838,"-1"0"-362,-3-4 70,82-14-391,-57 11 1,2 0-976,1-1 1,5-1 0,1 0 0,-4 2 719,-2 0 0,-2 1 0,2 0 186,1 1 0,4-1 0,-1 1 0,0 0-86,4 0 0,-1 0 0,3 0-48,-7 0 1,3 1-1,1-1 1,-1 1-1,-2 0-8,-1 1 1,0-1 0,-2 1 0,0 0-57,7 0 0,0 0 0,-3 0-52,5 1 1,-6 1-196,-4 1 102,-13-1 175,-14 3 38,-12-1 44,-14 4 274,-5-2 0,-4 0 135,5-1 1,-2 0-1,0 0-377,-1 0 1,0 1 0,-1-1 62,-1 0 0,-2 1 1,0-1-1,3 0-10,4-2 0,3 1 0,-2 0-58,-8 1 0,-2 0 0,3 0 43,-1 0 0,0 1-10,4-1 1,-2 0 0,3 0-43,-5 1 0,1-1-3,5 0 0,0 0 0,3 0 443,1-1 1,2 1-276,-3 1 1,2 0-22,-4 1-162,2 2-174,21-7-181,8 2 486,6-1 26,9 3-8,8-1-328,11 0 222,-14-3 1,1-1 568,4 0 1,1-1-583,0 0 1,2-1-8,-6 1 1,2-1-1,3 0-420,0-1 0,4-1 0,3 0 1,0 0-1,0 0 0,-5 1 375,1-1 1,-3 1-1,0 0 1,4 0-118,-2-1 0,3 1 0,3-2 0,1 1 1,-2 0-1,-3 0 0,-6 1-685,2-1 0,-5 1 0,1 0 424,4 0 1,1 0 0,-3 0-549,-6 0 0,-3 0 948,11-1 0,-15 1 0,-6-1 0</inkml:trace>
  <inkml:trace contextRef="#ctx0" brushRef="#br0" timeOffset="75256">13615 11648 7075,'4'2'3276,"-1"-1"0,-3-1-1836,1 0-827,1 1 42,1 0-434,-1-1-53,1 0-45,-1 0-61,2 0 8,2 0 45,2 0 5,11 1-120,8 0-287,3 0 287,4-1 15,-13 1 1,0-2-25,14 1-11,-13 1 1,3-2 1,10 1 0,1 0-410,-16-1 1,0 1 394,17 0 1,-2-1-267,-10 1 8,1 0-643,-10 0 570,-4 0-849,0 0-2064,-4 0 526,-1 0 2751,-4 0 0,-3 0 0,0 0 0</inkml:trace>
  <inkml:trace contextRef="#ctx0" brushRef="#br0" timeOffset="75560">14421 11348 7834,'0'5'3276,"0"-1"0,0-4 0,2 7-1442,-3 5-3473,-2 10 1,-1 4 1149,0-3 1,-1 1 488,-1-1 0,-2 2 0,2 2-67,1 1 0,1 2 1,0 0-1,0-1 52,-2 4 0,-1-1 0,0 0 6,4-3 1,0 0 0,0 1 0,0-2-49,-1 3 0,0-2 0,1-3-210,1-3 0,-1-2-62,0 11 0,0-2-44,-1-2-2177,0 11 522,3-27 2698,-1-1 0,2-10 1,-1-3-1</inkml:trace>
  <inkml:trace contextRef="#ctx0" brushRef="#br0" timeOffset="77475">15035 11020 13019,'3'2'1656,"-2"0"-4933,-1-2 1977,4 42 1334,-2-17 251,-1 2 1,1 6 0,-1-2-286,-2-4 0,-1-1 1,1 6 1,0-1 33,-3-5 0,1-3 961,-2-1-996,-1 1-50,4-15-1062,0-3 3767,1-3-2773,6-25 65,2 2 26,-4 0 1,3-2-5,5 1 0,4-2 0,-1 1-525,0-7 1,2-1 542,0 7 1,1-2 0,-1 3 8,1-3 0,-1 3-49,6-7 47,-1 4-75,-2 4 8,-1 4-1301,-2 5 281,0 1 30,-5 6-54,1 0-1137,-5 4 1050,-1 2 1204,0 4 0,-5-3 0,1 3 0</inkml:trace>
  <inkml:trace contextRef="#ctx0" brushRef="#br0" timeOffset="78245">14912 12277 7285,'4'4'3276,"-1"0"0,-3-4-854,19 6-2200,-12-4-54,29 6 67,-17-4-218,15 0 168,-2 0-790,4-2 642,2 1-54,-11-3 0,3 1-274,5-1 0,0 0 85,-6 0 0,-1 1-349,5-1 1,-5 0-140,-10 0-1533,2 0 539,-14 0-1403,-2 0 3091,-4 0 0,0 0 0</inkml:trace>
  <inkml:trace contextRef="#ctx0" brushRef="#br0" timeOffset="78563">15827 11990 12644,'3'6'3276,"-2"-1"-921,-1-5-2483,0 0 16,-15 52-3165,5-21 3054,2-8 1,0 4 0,1-2 226,0-5 1,0 0 133,-2 8 0,-1 0-120,1 0 0,0-1 1,0 0 1,1-1-20,0-4 0,2-2-311,-2 4 79,2-5 5,1-4-145,1-4-340,2-3-1268,0-5-225,2-3 911,1-4-305,1-2 1599,4-5 0,-3 7 0,1-3 0</inkml:trace>
  <inkml:trace contextRef="#ctx0" brushRef="#br0" timeOffset="78941">15855 12263 10835,'7'3'2492,"-1"-1"-2292,-6-2-46,0 0-154,29-31 0,-13 16 176,8-6 0,2 0 398,5 7-1326,0 3 866,-5 5 21,-10 5-53,-2 0 106,-2 2 16,-2 1 152,2 5 33,-2 5-179,-1 1-5,-1 1 843,-4-3-978,-1-1-70,1 0 33,0-1-181,4 1-82,5-2 152,0 0 16,5-5 60,10-3-38,-2-3 38,10-2-60,-13-2 0,0-2-470,8-5 0,0-2-32,-6 3 1,1 0 99,-3-2 0,0-1 0,-3 1-2551,7-8 2334,-11 9 1,0-2-2597,8-10 2747,-6 3 1,-4 5 0,-8 7 0</inkml:trace>
  <inkml:trace contextRef="#ctx0" brushRef="#br0" timeOffset="79193">16879 11894 14731,'0'4'1996,"0"0"-467,0-4-854,-26 61-2993,10-26 2438,2-3 0,-3 8 1,1-6-745,5-9 1,0-1 623,-4 8 0,2 0-52,4-11 0,0 0 48,2-3 0,-1 2-198,-2 8 1,-1-1 35,0 4-279,2-6 1,0-3-338,-2-11-2495,9 0 2797,-7-18 1,13 5 0,-8-7 0</inkml:trace>
  <inkml:trace contextRef="#ctx0" brushRef="#br0" timeOffset="80313">14571 12768 14199,'-7'-1'1517,"1"0"-1517,6 1 1025,0 0-636,23 14-75,5-8-1300,-2 0 0,6 0 0,-2 0 1021,6-4 0,1-1-33,-4 0 0,3 0 0,0 0-3,-5-1 0,0 0 1,0-1-1,2 1 0,2-1 0,1 0 1,1 0-1,0 0-453,-1 0 1,1 0 0,0 0 0,0 0 451,-1-1 0,-1 1 0,1-1 0,0 1 1,1-1 0,1 1 1,-1 0-1,-1 0 0,2 0 0,-1 0 0,2 1 1,-3-1 0,2 0 0,0 1 0,0-1-260,-1 1 0,0 1 1,0-1-1,1 1 271,-6 0 0,0 0 0,1 1 1,1 0-1,-1-1 0,-1 1-18,2-1 0,0 0 1,-1 0-1,1 1 1,2-1 6,-1 1 0,3 1 0,1-1 0,-1 1 0,-2-1 0,-4 0-421,5 0 1,-3 0 0,0 0 420,-3 0 1,1 0 0,-1 0 0,1 0-2,5 0 0,0 0 0,-1 0-12,-1 0 1,0-1-1,-1 0-2,-1 1 0,0-1 0,-1 1 13,7-1 1,-3-1-16,-8 0 1,-2 0 13,11-2-57,-16 1 0,0-1 1314,13-7-1257,-12 0 1,-1 0 2,13-6-143,-11 2 0,-2-1 1235,-3-2-1095,3-6-36,-4-7-136,-6 2 0,0-2 117,-3 6 1,1-2-38,-1-3 1,0-3 0,-1 2 537,-1 3 1,-1 1-497,3-10 0,0-3 2,-1 10 1,0-1 0,0-2-127,1 0 1,1-3-1,-1 0 1,0 2 185,2-4 1,-1 0-1,0-1 19,0 1 1,0-3 0,0 1 0,-1 5-526,-2 2 0,-1 2 564,1-7 0,-1 1-21,-3 6 1,-2 0 72,-5-6 0,-2 1-70,3 5 0,-2 1 100,-3 4 1,-3-1 0,1 3-71,-10-7 1070,6 10 0,-2 1-1131,-2 2 0,-2 2-5,-11-4 0,-2 1 675,6 3 0,-1 0-647,0 3 0,-3 1 0,3 1-277,5 3 0,0 1 236,-4 0 0,-3-1 0,2 1-27,2 1 1,-1 1-41,-4-1 1,-4 1-1,3 0 42,1 0 0,0 1 24,5 0 0,-2 0 0,-1 0-35,-2 0 1,-1 0 0,2-1-1215,-7 0 0,0 1 1237,4-1 1,-1 0 0,2 0 8,-3 0 0,-3 0-280,8 0 0,-5-1 1,-3 0-1,2 0 1,3 1 283,-1-1 0,3 1 0,-2 0-146,0 0 0,-4-1 1,0 0-1,1 0 1,5 1 219,-7 0 0,3 1-89,-2-1 0,1 1 37,0 0 1,0 0-7,4 1 1,-2 0 0,-1 0-4,3 1 1,-1-1-1,0 1 1,1 0-14,-4-1 0,2 1 0,-3 1 23,2-1 0,-2 1 0,2 1 0,4-1-22,-1 2 1,3 0-1,4-1 1,-2 1 0,3 0 64,0 1 0,0 2 34,-8 2 0,-2 3 0,2-1-99,6-1 0,1 0-1,-3 1 0,-3 1 0,5 1 406,6-1 0,3 0-375,-9 7-30,1 2 0,0 3 19,7-3 0,1 1-18,-5 5 1,1 0 18,4-2 0,1 2 8,4-4 0,0 2 0,1-2-12,-2 7 0,0 0 28,2-2 1,0 1 0,1-1 24,-1 4 0,2 2-114,1-4 0,1 3 0,0 2 1,1-4 54,0-2 0,2-3 0,-1 3-9,0 2 0,-1 3 0,1-1 1,2-3 13,0 3 1,1-2 157,0 0 1,0 0-157,1 0 1,0 0 83,-1-2 0,1 2-81,0-5 1,-1 2 0,0 0-24,1 0 0,-1-1 0,0 1 227,0-1 1,0 0 0,0-1-257,-1 8 0,-1-1-42,2-4 1,1-2-161,-2 12 210,2-16 1,1 0 1197,1 8-1494,4-6 458,1-3-424,10-4 16,-3-9 1382,6 2-1385,-2-4 2637,10 1-3938,-3-4 1,2-1 671,-5 0 1,1 0-739,13-2 1,0-1 982,-14-2 1,-1 0-1,13-2 1,-14 0 0</inkml:trace>
  <inkml:trace contextRef="#ctx0" brushRef="#br0" timeOffset="105735">13615 14202 13103,'6'2'2767,"-2"0"-2210,-4-2-585,2 8 278,-1 3 21,1 12-114,-4 6-118,-9 7-22,9-16 0,0 0-817,-5 2 0,-1-1 800,5 0 0,1 0-4,-4-1 0,0 0-108,-2 6 0,0-2-312,-3 11-370,4-11 1,1-1-868,1-3-1616,1 1 2933,6-18 1,-2 0-1,2-5 1</inkml:trace>
  <inkml:trace contextRef="#ctx0" brushRef="#br0" timeOffset="108400">8085 14503 2682,'3'0'3276,"0"1"-1570,-3-1-1857,11 2 534,-3 2-252,12 3 1036,-4 5-1166,-1-1 1,1 1-58,9 8 523,-11-6 0,1 0-562,15 7 95,-15-5 0,1-1 0,0-3 0,1 0-7,1 3 0,-1 1 548,0-1 0,0-1-852,7 8 82,-8-9 1,-1 0-217,4 2-83,-3-1-991,1 0 514,-6-4-188,0 1-1120,-6-2 2313,-3-4 0,0-1 0,-2-2 0</inkml:trace>
  <inkml:trace contextRef="#ctx0" brushRef="#br0" timeOffset="108683">8508 14571 6437,'2'5'145,"1"-1"687,-3-4-174,-5 0-213,4 0-260,-5 0-180,4 0-5,-1 0-187,-1 0 89,0 1-132,-7 0-291,13 0-235,-8 0 325,9 1 431,-5-2 0,-1 1 0</inkml:trace>
  <inkml:trace contextRef="#ctx0" brushRef="#br0" timeOffset="109501">8098 14407 11244,'4'6'2392,"-1"-2"-1925,-3-4-506,0 0 48,43 26 13,-24-12 0,1 2-1115,6 2 1,3 2 0,-3 0 599,1 2 1,-2-1 489,0 2 0,-1-2 274,-8-6 1,0-1-408,5 5 0,-1-1-303,9 6-91,-9-7 1,0-1-2372,3 0 1999,-5-4-30,-5-6 932,-10-7 0,-1 0 0,0-1 0</inkml:trace>
  <inkml:trace contextRef="#ctx0" brushRef="#br0" timeOffset="109829">8549 14489 10538,'7'4'2008,"-2"0"-1619,-5-4 189,0 0-29,4 6 719,1 12-795,2 5-10,-4 4 1,-1 1-329,0-7 1,-2 1-642,-1 10 0,-1 2 636,-2-6 1,-1 1 0,0-1-810,-2 6 1,-1 2 753,0-7 1,0 4 0,-2 1 0,1 0-59,-2 3 1,-1 0-1,1 0 1,0-1-631,1-5 1,1-2 0,0 1-1,0 0 583,-1 4 0,-1 1 0,1-2 0,0-1-43,2-2 0,1-2 0,0-1-428,-1 4 0,1-1 287,-1 7 0,0 0 75,2-7 0,2-2-402,-1-3 1,1-2 148,0 0 0,0-2 581,-1 5-2088,2-15 3716,0-7-1817,-7-21 0,7 12 0,-5-15 0</inkml:trace>
  <inkml:trace contextRef="#ctx0" brushRef="#br0" timeOffset="110388">8849 14707 12725,'-1'-3'886,"0"1"-374,1 2-350,36-4-207,-17 1 1,1 0-316,9-1 0,1 0 85,3-1 1,-3-1-396,4 0-496,-11 2 0,0 1-2111,-1 1 567,-5 1 559,-9 1 2151,-10 4 0,1-3 0,-1 3 0</inkml:trace>
  <inkml:trace contextRef="#ctx0" brushRef="#br0" timeOffset="110551">8931 14830 11784,'1'7'2700,"-1"-2"-2568,0-5-45,41 4-1045,-11-4 0,2 1 277,4 0 1,0-1-959,2-1 1,-3-1 1592,-8-2 1,-3 0-1,0 1 1,4-2-1</inkml:trace>
  <inkml:trace contextRef="#ctx0" brushRef="#br0" timeOffset="110742">9437 14639 13493,'10'4'731,"-2"-2"-670,-8-2-167,45-13-3171,-21 6 1770,5-1 1,4 0 552,-3 3 1,-2 1-921,7-2 526,-8 3 0,-2 0 1348,-2 0 0,-13 1 0,-1 1 0</inkml:trace>
  <inkml:trace contextRef="#ctx0" brushRef="#br0" timeOffset="110955">9710 14448 13437,'4'5'703,"-1"-1"-516,-3-4-187,42 29-2659,-18-14 2640,2 5 1,2-1 386,-10-10 0,-1-1-530,10 8-1188,3-4 0,2-1 87,1 2-164,-4-4 1,-3-1-1851,-7-4 2925,-1-1 0,-12-3 0,-4 0 0</inkml:trace>
  <inkml:trace contextRef="#ctx0" brushRef="#br0" timeOffset="111179">10065 14352 12451,'4'0'3002,"-1"0"-1834,-3 0-1107,-8 45-497,1-21 0,0 4 235,0-2 1,-1 3 0,0 1 0,1-2-1068,-4 8 0,0 0 910,2-9 1,1 0-1,0-3-1003,-2 10-627,1-3-29,1-3 2017,-7 0 0,9-14 0,-5-1 0</inkml:trace>
  <inkml:trace contextRef="#ctx0" brushRef="#br0" timeOffset="112285">9928 14598 9239,'-5'-5'1957,"1"0"-1649,4 5 1631,0 0-5216,60 8 3176,-33-4 186,10 2 1,0 0-20,-11 2-66,1 0 0,0 2 0,1 0 0,-9-3 0,1 0-60,6 3 0,0 0 58,-8-2 1,-1-1-1,9 2 1,-3-1-72,-10-1 68,7-2-32,-8 0-80,-4 0 108,-2-1-77,-1 0-4,-3-3-120,0 1 210,-8-1 0,5-1 0,-5 0 0</inkml:trace>
  <inkml:trace contextRef="#ctx0" brushRef="#br0" timeOffset="113285">9586 15062 6699,'-24'-23'-78,"0"-1"0,0 1 1,0-1-1,1 1 0,3 1-1561,2-1 1,2-2 1556,3 0 0,1-4 1,0-2-1,2 3-73,1 2 1,1 1-1,1-1 156,-1-4 1,0-2-1,1-1 1,3 2 110,4-7 0,4 2 0,1 1-27,-1 7 0,1 1 0,2-2 16,3-4 1,2-3 0,2 0-1,4 3-147,1 7 1,4 1 0,1 1 0,1 1 0,-2 0-276,2-2 1,-1 0 0,1 1 0,3 1 320,-1 2 0,2 1 0,2 1 0,-1 1 0,-2 3 189,6 1 0,-2 3 1,1 1-133,2 0 1,0 1 0,2 1-64,0 1 0,1 1 1,0 1 48,-9 2 0,0 0 1,0 1-1,1 1-19,-2 1 1,1 0 0,0 2-1,3 3-120,0 3 1,3 3 0,1 2 0,1 1 0,-2 0 0,-3 0 95,1 0 0,-3 1 0,0 0 0,2 3 22,-2-2 0,2 2 0,1 1 0,-1 2 0,-2 0 1,-4 1-11,-3 2 1,-3 1 0,-2 1 0,-2-1 0,0 0 8,4 8 1,-1-1-1,-2 3-21,-1-4 0,-1 3 0,-1 0 0,-3-2 15,-3-2 0,-4-1 0,-2 2 346,-4 4 0,-3 4 1,-2-1-1,-1-3-261,0-3 0,0-4 0,-3 2 96,-1 2 1,-1 2 0,-2-1 0,-3-4 181,-9-2 0,-2-4 1,-1-3-176,7-3 1,0-2-1,-2 0-34,-8 4 0,-2-1 0,1-2 215,8-6 0,2-2 0,-4-1-329,-1 0 0,-3-2 0,-2 1 0,1-2 0,3 1-175,-5 0 0,2-1 1,-3 0 51,6-1 0,-3 0 0,-1 0 1,1 0-1,1-2-238,0 0 0,1-1 0,1-1 0,1 0-82,-3 0 1,3-1 0,-2 0-51,2-1 1,-1 1-1,0-1 1,2 0-211,-10-5 1,2 0 647,3-1 0,3 0 0,-6-3 0,14 4 0</inkml:trace>
  <inkml:trace contextRef="#ctx0" brushRef="#br0" timeOffset="113584">9368 14025 434,'-27'-3'230,"0"0"1,7 2-1,0 2-306,-7 0 1,-4 2 0,2 1 75,1 3 0,0 1 104,-6 1 1,0 1 0,4 1 0,1 0-26,0 0 1,-1 2-62,5-2 1,0 1 0,1 0-36,-2 2 1,1 0-25,-6 3 1,2 2 267,5-1 0,3 0-387,6-5 1,1 0-97,-3 4 0,2-1-464,1 3 720,3 1 0,6-10 0,2 0 0</inkml:trace>
  <inkml:trace contextRef="#ctx0" brushRef="#br0" timeOffset="113829">8644 14107 11544,'2'5'646,"-1"-1"80,-1-4-592,-22 53-296,14-27-1477,-7 7 1,0 1 448,11-11 1125,-3-5 925,15-3-933,-1-3-2204,8-4 2228,7-4 0,3-2-279,13-3-117,-4 0 1,3-3 50,-6-2 0,2-2 0,-1 0 48,-6 2 0,0-1 0,5 0 346,0-1 0,6-1 0,2 0 0,0-1 0,-3 2 0,-5 0 0,7-1 0,-2 0 0,-2 1 0,0 0 0,0 0 0,0 0 0</inkml:trace>
  <inkml:trace contextRef="#ctx0" brushRef="#br0" timeOffset="116036">15554 14462 9822,'2'-3'-219,"-1"1"174,-1 2-22,4 0 64,-1 2-81,3 0 23,-2 1-844,3 5 522,-2-4-9,1 3-202,-4-4 376,0-1 63,-1 0 0,-1-2 0</inkml:trace>
  <inkml:trace contextRef="#ctx0" brushRef="#br0" timeOffset="117302">15309 13547 7333,'3'2'2626,"0"0"305,-3-2-2648,-1-4-230,1 3-3330,0-3 1618,2 4 1421,1-1 358,2-1 172,0 0 100,-2 0 2685,-3 2 199,1-2-2458,-1 2-650,1-2 95,0 1-50,1 1-98,0-1 333,1 1 42,6 3-395,1 0 37,4 3 66,12 8-86,-2 0-537,-5-2 1,0 0 502,-2 0 1,1 1-3,3 2 0,3 4 0,2 0 1,-2-1-1101,-2-1 1,0 0-1,1 0 1024,5 4 0,2 2 0,0 0 0,-2-2 1,-1-1 0,-3-1 0,0-1-665,3 3 1,0-1 0,-1 1 663,2 1 0,0 0 0,0 0-409,1 0 1,-1 1 0,3 1 406,-7-3 1,2 0 0,1 1 0,1 1 0,-1 0-141,-2-3 1,0 1 0,0 0 0,0 1 0,1-1 0,-1 0 151,1 1 0,0-1 1,-1 1-1,1-1 0,0 1 1,-1-1-11,1 0 0,0 1 0,0-1 0,0 1 0,-1-2 0,-1 0 0,5 4 0,-1-2 0,0 0 0,0 0 9,1 1 1,0 0-1,0 0 1,1 0-10,-1 0 0,1 0 0,1 0 0,-1-1-34,-1 1 1,1-1 0,0 1-1,2 1 35,-5-4 1,1 1-1,2 1 1,-1 0-1,1 0 1,0-1-2,-1 2 0,1-1 0,0 0 0,0 0 0,0 1 0,0-1 0,0 0 0,0 0 0,-1 0 0,1 0 0,-1 0 0,0-1 0,3 3 0,0 0 0,0 0 0,-2-1 0,-2-2 41,-1-1 1,-3-2 0,0 0-1,1 1-43,1 0 1,1 2-1,0-1 1,0 1-1,-2-2-14,-1 0 1,0-2 0,-1 1-1,2 1 14,2 2 1,3 2-1,0 0 1,0 1-1,-2-2-18,2 2 0,0 0 0,-2-1 0,0-1 9,-4-3 1,-1 0-1,0 0 1,0-1 7,7 6 0,0 0 1,-5-3 518,-8-7 1,-2-3-517,12 10 26,-5-4 1553,1 0-1637,-5-4 1747,-2-2-1913,-6-4 3342,-6-5-3370,-2 0 170,0 0-2939,-2-2 1698,-5-1-978,-1-1 13,-8-4 2288,1 0 0,4 2 0,3 1 0</inkml:trace>
  <inkml:trace contextRef="#ctx0" brushRef="#br0" timeOffset="118353">15199 13369 8892,'-6'33'3276,"0"4"-4096,3-8 1,-2 7 0,1 2 0,0-2 868,0 2 1,1-2 0,-1 3-194,1-6 0,-1 1 0,1 2 0,0-1 1,0-1 171,0 3 1,0-1 0,0-1-1,1 1-118,-1 2 1,1 1-1,-1 0 1,1-1 99,0-6 1,1-1 0,-1 0-1,1 1 1,0 2-155,0 2 1,0 1 0,0 2-1,0 0 1,1 0 0,-1-1 116,1 1 0,1-1 1,-1 0-1,0 0 1,1 0-1,0 0 27,-1 0 0,1-1 0,-1 1 0,1-1 0,0 0 0,0-2 3,1 4 0,-1-1 1,1 0-1,0-2 1,0-3 114,1 5 1,-1-3 0,1 2-119,-1-3 0,0 1 0,-1 0 0,1-2-36,0 0 1,-1-2 0,0 3 27,-2 0 0,0 3 1,-1 1-1,1-2 12,-1-5 0,1 0 1,-1-1-1,0-1-3,-2 4 0,-1 0 0,1-1-1,0 1 0,1 1 0,-1-5-17,0-7 0,-1-3 17,-3 17 970,0-5-1062,2 1-23,3-7 42,1-5 1073,5-8-992,1-7 2285,5 0-2287,2 0 36,4 1-31,4 0 96,4 0-1172,0-1 1,2 0 1082,-4 0 0,2-1 4,9 1 1,2 0 575,-5-1 1,3-1-579,3 0 1,4 0-1,-1-1 0,-6 0 1,0-1 0,2 0-502,-1 0 0,3 0 1,1 0-1,-2 0 481,-6-1 0,-2 0 0,1 0 0,4 0-1,1-1 0,4 0 0,3 0 1,1 0-1,0-1 0,-2 1 0,-2 0-239,1 0 0,-3 0 0,0 0 1,1-1-1,3 1 241,-5 0 0,3-1 0,2 1 0,1-1 0,-1 1 0,0-1 0,-2 0 1,-3 1 38,5 0 1,-4-1 0,0 1 0,-2 0 0,2-1-11,1 1 0,1 0 0,-1 0 1,1 0-1,-1 0-97,1 1 1,0-1-1,0 1 1,0-1 0,0 1 148,1-1 1,-1 1 0,0-1 0,0 1 0,0 0 25,0 0 0,-1 1 0,0-1 0,1 1 0,2 0-90,-4 1 0,1-1 0,1 1 0,0-1 0,1 1 0,0 0 0,-1 0-26,1 1 0,-1 0 1,1-1-1,-1 1 1,1 1-1,-1-1 1,0 0-17,0 0 0,-1 0 0,1 0 0,-1 0 0,0 0 0,1 0 0,0 1-120,-3-1 0,1 0 0,0 1 0,1 0 0,-1 0 0,-1 0 1,-3-1-1,-1 0-62,8 1 1,-4 0 0,-1-1 0,1 1-47,-1 0 0,1-1 0,0 1 0,-1 0 0,-3-1-271,1 0 0,-3 0 1,2-1-571,7 1 1,1-2 0,-4 1 868,-4 0 1,-1-1 223,9 1 0,-6-2 0,-16-2 0,-9 1 0,-3-1 0</inkml:trace>
  <inkml:trace contextRef="#ctx0" brushRef="#br0" timeOffset="118953">14503 14680 8334,'34'-3'454,"1"0"0,-7 0 0,4-1 0,3 0 1,-2 0-1,-2 0-1096,6 0 1,-2 0-1,4-1 692,-9 1 0,2 1 1,3-2-1,0 1 1,-1 0-1,-2 1-107,7-2 1,-2 1 0,0 0 0,1 1 93,-5-1 0,1 1 0,0 0 0,1 0 0,0 0-71,2 0 0,0 0 1,1-1-1,1 1 0,-1 1 35,-4-1 1,-1 1-1,1 0 1,0-1-1,2 1 1,1 0-73,-4 1 0,2-1 0,1 1 0,1 0 0,1-1 0,0 1 0,0 0 0,1 0 0,-1 0 51,-1 1 1,-1-1 0,1 0-1,0 1 1,1-1 0,0 1 0,0-1-1,1 1 1,0 0 0,1 0-6,-5 0 0,2 0 1,0 0-1,1 0 1,0 1-1,1-1 1,-1 0-1,1 1 1,-1-1-1,0 1 1,-1-1-1,0 1 1,-1-1-22,1 1 0,-1-1 0,0 1 0,-1-1 0,0 1 1,0 0-1,-1-1 0,1 1 0,0 0 0,1 0 1,0 0-47,-1 1 1,1-1 0,1 1 0,1-1-1,-1 1 1,0 0 0,0 0 0,-1-1-1,0 1 1,-2 0 0,-1 0 0,-2-1-22,5 1 0,-2 0 0,-2 0 0,0-1 1,-1 1-1,2 0 0,1 0-143,0 0 1,1 0-1,2 0 1,0 0-1,0 0 1,0 1-1,-2-1 1,-2 0-1,-1 0-243,5 1 0,-3-1 0,-1 0 0,-1 1 1,0-1 272,8 0 1,0 1-1,-2-1 1,-4 1 225,6 0 0,-8-1 0,-10-1 0,-20-1 0</inkml:trace>
  <inkml:trace contextRef="#ctx0" brushRef="#br0" timeOffset="119279">16920 13547 12958,'5'5'64,"-1"0"-64,-4-5 2386,-14 64-4025,8-37 1,-2 3 1423,1-2 0,0 4 0,-1 2 0,0-1 292,0-4 0,0-1 0,0 1 0,-1 1-374,0 3 0,0 2 0,-1 0 0,0 0 348,2-4 1,0 0-1,-1 0 1,1 1 0,-1 0-38,0 1 1,1 0 0,-1 0-1,1 2 1,-1 1 42,2-3 1,-1 2 0,1 1-1,-1 1 1,1 0 0,0 0-1,0-1-224,1 0 1,0 1-1,1-1 1,-1 0-1,1 1 1,0-1-1,0 0 173,0-1 1,0 1-1,0-1 1,0 0-1,1 1 1,0-1-1,0 1-18,1 1 1,1 0 0,0 2 0,0-2 0,0 0 0,1-3 0,0-2 9,1 4 1,0-5 0,1 0-1,-1 1-11,1 7 1,0 1-1,0 0 1,1-4-6,0-5 0,0-3 1,1 2-196,0 0 1,0 2-1,0-1 1,0-3 13,0 6 0,0-1 51,0-4 1,0 2 0,-1-7-1323,-2-2 1598,-3-11-1858,-4-7 2191,-11-20 1,9 10 0,-5-10 0</inkml:trace>
  <inkml:trace contextRef="#ctx0" brushRef="#br0" timeOffset="120187">15732 13847 1988,'27'23'204,"0"0"0,0 0 0,-1 0 0,1-1 0,-1-1 1,-1-1-1,0 0 0,1 0 0,0 2-144,-2 0 0,1 1 0,0 1 1,0 1-1,0-1 0,0-1 20,3 2 0,1 1 0,0-2 0,0 1 1,0 1-27,-4-4 0,1 1 0,0 0 0,0 0 0,0 1 0,1-1-12,0 0 0,0 0 0,1 1 0,-1-1 0,1 1 0,0-1 24,0 0 0,-1-1 0,1 1 0,0 0 0,3 0 0,1 2-40,-5-6 1,1 2 0,3 1 0,0 0-1,1 0 1,1 0 0,0 1 0,-1-1 0,-1-1-1,-1-1 1,-2-1 0,4 3 0,-2-1 0,-1-2 1,0 0-1,0 0 0,1 1 1,2 1-28,-2-2 0,2 2 0,1 0 0,1 1 0,0 0 0,1 0 0,-2-1 0,-1-2 0,-3 0 0,-1-3 11,3 3 1,-2-2 0,-3-2 0,1 0-1,1 1-157,3 2 0,1 1 1,0-1-1,-1 0 1,-2-1-19,5 3 1,-3-2 0,1 1 76,-4-3 1,1 2 0,-1-2 0,-6-2 1835,7 5-1026,-15-11-221,-36-20-458,-7-13-38,4 7 1,-6-3 0,2 0 75,6 2 1,1 1-1,-2-2-40,-1 0 1,-2-1 0,-3-1 0,-1-2 31,6 3 0,-2-1 0,-2-1 0,0-1 0,-1 0 0,1 0 0,0 0-123,1 1 1,0 0 0,1 0-1,-1 0 1,0-1 0,-1 0-1,0 0 21,3 3 0,0-1 0,-1 0 0,0-1 0,0 1 0,0-1 0,-1 0 0,1 0 0,-1 0-56,2 0 1,-2 0 0,0-1 0,0 0 0,0 0 0,1 0 0,-1 1 0,2 0 0,0 1 0,2 1 59,-6-4 0,3 1 0,1 1 0,0 1 1,-2-3-1,-1-1-64,3 4 1,-1-3 0,-1 0-1,-1-1 1,-1-1 0,1 0-1,-1 1 1,1-1 0,1 1-1,0 1 117,-1-1 0,1 0 0,1 0 0,0 1 0,0-1 1,0 1-1,-1-1 0,-1 0-22,3 2 0,-1-1 0,-1 0 1,0 0-1,0 0 0,0-1 0,0 2 1,1-1-1,0 1 0,1 2-7,-4-5 0,1 1 0,1 1 0,0 0 0,0 1 0,0 0 0,-1 1-21,-1-1 1,-2 0 0,1 1-1,-1 0 1,1 2 0,2 0 0,3 3 20,-2 0 0,2 2 0,1 1 0,-1-1 250,-7-3 0,-3 0 1,2 0-1,6 5-308,1-1 1,11 9 449,15 15-217,16 4 0,9 3 19,1 2 0,4 3 0,2 2-132,-8-5 0,2 2 0,1 1 0,0 1 0,0-1 0,-1 0-2,2 1 0,-1 0 0,0-1 0,0 2 0,3 1-5,-4-2 1,2 1-1,0 0 1,1 1 0,0 1-1,2 1 1,1 1-29,-6-4 0,2 0 0,0 2 0,1 1 0,1 0 0,0 1 0,0-1 0,0 1 1,0-1-1,-1 0 0,-1-2 0,-2 0-27,5 3 0,-2-2 0,-1 0 0,0-1 0,-1 0 0,2 1 0,0 1 0,3 1-75,-6-4 0,1 1 1,1 1-1,1 0 1,0 1-1,1 1 1,0-1-1,0 1 1,0-1-1,0 0 1,-1-1-1,0 0 1,-1-1 68,1 1 1,0-1 0,0 0-1,-1 0 1,1-1 0,-1 0-1,-1 0 1,1-1 0,-1 0-1,0 0 1,-1-1-25,5 4 1,-2-1 0,-1-1 0,1 0 0,-1-1 0,1 1 0,0 0 0,1 1 25,-1-1 1,0 0-1,2 1 1,0 0 0,0 0-1,0 0 1,-1 0 0,0-1-1,-1-1 1,-2-2 27,6 6 1,-1-2-1,-2-2 1,1 1-1,-1-1 1,2 2-98,-5-4 0,1 2 0,1-1 1,0 1-1,0-1 0,-1 0 0,-1 0 1,-2-2-38,6 5 0,-2-2 0,-1 0 1,0 0-1,1 1 19,2 2 0,2 1 1,0 0-1,-3-1 0,-4-3 196,-2-2 1,-4-1-1,-2-2-105,3 4 0,-3-2 457,1 4 377,-10-11 1376,-13-10-1796,-11-12-497,-11-7 1,-7-6-13,9 5 0,-3-2 0,0 0 0,0-1 176,-2 0 0,1-1 1,-2 0-1,-2-2-70,6 4 0,-2-3 0,-2 0 1,0-1-1,0 1 0,1 0 1,2 2-34,-1-2 0,2 2 0,0 1 0,0-1 0,-2-2-102,3 3 0,-1-1 0,-1-1 1,0 0-1,0 0 0,0 0 0,2 2 48,-3-4 1,2 3-1,-1-1 1,0 0-1,-4-3-22,7 4 0,-3-1 1,-1-1-1,-2-1 0,-1-1 1,1 0-1,0 0 0,0 1 1,2 0-1,2 2-89,-2-1 1,2 1-1,1 1 1,0 0-1,0 0 1,-1-1 0,-2-2 186,1 2 0,-1-2 0,-2-1 0,0-1 0,-1 0 0,0 1 0,2-1 0,0 2 0,2 0 0,3 3 5,-3-3 1,4 3-1,1 0 1,0 0 0,0 0-1,-1-2 34,-1 0 0,0-3 0,-1 0 1,0 0-1,1 0 0,0 0 1,2 2 9,-2-2 1,1 1 0,1 0 0,0 0 0,0-1 11,1 1 1,-1 0-1,0-2 1,1 1 0,0 1-1,3 2-9,-2-4 1,1 2 0,3 1-1,0 1-303,-5-8 1,3 2 558,1 1 1,10 8-334,22 17 25,3 11 0,3 6 406,8 4 1,3 3-390,-6-4 1,1 2 0,1 1 90,-4-3 1,0 0-1,1 1 1,4 3-118,-4-2 1,3 1 0,2 3 0,2 0 0,0 2 0,1-1 0,-1 1 0,-2-2 0,-1-2 8,0 1 0,-2-2 0,-1 0 0,0-1 0,1 1 0,0 1 0,3 2 8,-4-4 1,2 2 0,0 1-1,2 0 1,0 1 0,0 0-1,0 0 1,1 0 0,-1-1-1,0 1 1,-1-2-159,1 1 1,-1 0 0,1 0 0,0 0 0,0-1 0,-1 1-1,0-1 1,0-1 0,-1 1 0,-1-1 137,3 1 1,-2-1 0,0 0 0,0 0 0,-1-1 0,1 1-1,1 1 1,0 0-89,-1-1 0,2 0 0,0 2 0,0-1 0,1 1 1,0-1-1,-1 0 0,-1 0 0,0-1 0,-2-1-36,7 5 1,-2-3 0,-1 0 0,-1 0-1,2 1 1,1 2-230,-3-3 1,1 1 0,1 1 0,0 0 0,1 1 0,0 0 0,-2-1 0,-1-1 0,-2-1 164,2 2 0,-3-2 0,0 0 0,-1-1 0,0 1 0,1 0 0,4 3 0,3 1 0,0 0 0,-2 0 0,-3-3 0,-6-4 0,-3 2 0,0-1 0</inkml:trace>
  <inkml:trace contextRef="#ctx0" brushRef="#br0" timeOffset="163929">11785 9095 13843,'2'4'823,"15"0"0,5-3-184,5 1-1169,4 0 1,2 0 711,-7 0 0,-1-1-727,4 1 0,3 1 582,1 0 1,3 0-1,4 1-46,-5-1 1,3 1 0,1 1-1,1-1 1,-2 1-380,-5-2 1,-1 1 0,-1 0 0,2-1 0,0 1 373,1 1 1,1-1-1,2 1 1,-1-1-1,-2 1 1,-2-1-364,0 1 0,-2-1 0,-1 1 1,0-1 355,2 1 1,-1-1 0,1 1-1,-1-1-39,1 1 1,-1 0 0,0-1-1,0 1-6,-1-1 0,1 0 1,-1 1-1,0-1-121,7 2 0,0-1 0,2 1-52,-6-1 0,2 1 0,1 0 0,-2 0 0,-3-1-159,3 1 0,-4-1 0,2 1 191,0 0 1,3 0-1,-2 0 1,-6 0-851,6 3 1619,-15-2-833,-12-2 663,-35-2 14,1-1 1,-7-2 0,0 0-431,6 0 0,1 0 0,-3-1 100,-1 0 0,-4 0 0,1 0 1,2-1 51,2-1 1,3 0 0,-1 0-297,-1 0 1,-1-1 0,1 1 263,-1-1 0,0 0 0,-1 0 40,1 0 0,-1 0 1,0 0-12,1-1 0,-1 1 0,1 0 182,0 0 1,0 0 0,-2 0-196,1 0 1,-2 0 0,0 0 0,2 0-463,-2 0 1,2 1 0,0-1 393,2 1 0,-1 0 0,0 0 0,2 1 112,-3 0 0,2 0 0,3 1 490,-2 0 0,2 0-523,-3 0 1,5 1-124,10 0-227,38 2 448,10 1-99,1 0 0,3 0-56,-10 0 0,-1-1 0,2 1 9,4 0 1,2-1 0,0 1-315,4 0 1,2 0 0,0-1 238,-7 1 1,0-1 0,1 0-1,0 0 191,2 1 0,-1-1 0,1 0 0,3 1-226,-5-1 1,2 0-1,2 1 1,0-1 0,1 1-1,-1-1-223,1 1 1,0-1 0,0 1 0,1 0-1,-1 0 1,1-1 186,-1 1 0,-1 0 0,1-1 0,0 1 0,0 0 1,0-1-99,-3 1 0,2 0 0,0 0 0,-1-1 1,0 1-1,-3 0 0,-2-1-118,3 1 0,-3-1 0,-1 1 0,1-1-16,5 1 1,2 0 0,0 0 0,-3-1-791,0 1 1,-3-1 0,-2-1 783,2 1 0,-3-1 0,-2 1 0,-4-1 0,-9-1 0</inkml:trace>
  <inkml:trace contextRef="#ctx0" brushRef="#br0" timeOffset="166468">12291 8235 11017,'14'2'569,"-2"-1"-1677,14 0 1,4-1 1469,7 1-583,-10-1 0,4 0 0,-1 1 487,0-1 1,-1 1-78,4 1 0,1-1-402,3 1 0,1 0 272,-10 0 1,-1 0 0,1 0-9,0 0 1,1 1-1,3-1 15,2 1 0,5 1 0,2 0 1,-1 0-1,-3-1-534,-5 0 1,-2 0 0,1 0 0,2 0 462,-2 0 0,2 1 1,1-1-1,1 1 1,-1-1-1,-1 0-7,-1 1 0,0-1 1,-1 0-1,-1 0 0,-1 0-302,10 1 0,-2 0 1,2 0 310,-4 0 1,3 0 0,-1 0 0,-3-1 124,-4 0 1,-2 0 0,2 0-524,0 0 1,3 1-1,-1-1 1,-3 0-93,6 1 0,-2 0 293,-2-1 0,1 1 0,-6-1-956,-7 1 2192,-9-2-2095,-11-1-136,-6 0 1195,-13-1 0,11 0 0,-5 0 0</inkml:trace>
  <inkml:trace contextRef="#ctx0" brushRef="#br0" timeOffset="166634">14230 8494 12633,'3'3'765,"0"-1"-1118,-3-2 0,0 0 0</inkml:trace>
  <inkml:trace contextRef="#ctx0" brushRef="#br0" timeOffset="169569">10638 8672 11275,'1'3'2470,"0"0"-1678,-1-3-78,48 1-579,-22 0-92,6 0 1,5 0 30,2 0 0,-2-1-1713,-10 1 1,-1-1 1358,2 1 0,2 0 0,-2 0 267,-4-1 0,-1 0-431,8 1 0,-2 0 395,-9 0 0,-1-1-385,6 1 0,-6 1-67,-15-1 70,-11 1-203,-23-1 421,11 1 0,-2-1-785,-16 3 1,-1 0 997,8-1 0,-1 1 160,-1 0 1,-4 1-1,3 0 653,-1 0 0,2 1-463,-3 0 0,4-1 1268,-6 2-1467,21-3-224,14-3 227,14 0-107,8-1 1,4 1-124,-3-1 1,0 1 873,12-1 1,2-2-2061,2-1 1,0-2-378,-7 1 1,0 0 1489,2-1 0,3-2 0,-5 2 1,5-1-1,-14 2 0,0 0 1</inkml:trace>
  <inkml:trace contextRef="#ctx0" brushRef="#br0" timeOffset="175787">12140 9627 10169,'-20'1'434,"-1"-1"0,-6-2 0,-9-3 0,-5 0 0,-1-1 0,2 0 0,4 1-1254,3 2 1,4 0 0,-1 0 0,-5-2 642,4 1 1,-5-2-1,-3 0 1,-1-1-1,-1-1 1,3 1-1,2-1 1,4 0 360,-4-2 0,4-1 0,2-1 0,-1 1-424,-1-1 0,-1 0 0,0 0 0,2 0 240,-1-1 0,1-1 0,1 1 0,2 0-33,-4-2 0,3 1 1,0 0 48,3-2 0,0 0 0,1-1-70,-4 0 0,0-1 0,1 0 39,3-1 0,1 0 0,1-1-14,-2-1 0,0 1 0,0-3 20,1 0 0,0-2 0,0-1 0,0-3-184,2 0 1,0-3-1,1-1 1,0-1-1,1 2 207,3 5 1,-1 0 0,1 1-1,1-1 1,0-1 13,0-4 1,-1-2-1,1 0 1,2 1-1,3 2-25,1-1 0,3 2 0,1 0 35,0-1 0,1 1 0,1-3-11,1 1 1,2-2-1,0-1 1,2 0-28,2-2 0,1 1 0,2-1 0,1-2 0,0 8 0,0-1 1,1-2-1,0 1 1,1 1-1,1 1-45,0-1 1,0 2 0,2 0-1,0 0 1,2 0 71,2-2 0,2 0 0,2-1 0,-1 0 0,1 2 1,-2 3 2,2-2 1,-1 4 0,1-1 0,2-1 7,-2 3 0,1-1 0,2-1 0,1-1 0,0 1 0,0 1 0,0 1-19,1 0 0,0 2 0,1 0 0,-1 1 0,2 0 1,1-1-28,-3 2 1,2 0 0,0-1-1,1 1 1,0 0 0,0 0-1,-1 1 1,0 1 7,4-3 0,-1 1 0,0 1 0,0 1 0,-1 0 0,2 0 1,-2 2 1,0-1-1,1 1 1,-1 1-1,0 0 1,0 2 33,6-3 0,-1 2 0,0 1 0,1 1-56,-2-1 1,0 1 0,1 0 0,0 0 26,-6 4 1,1 0 0,0 0 0,2 0 0,2 1-12,0 1 0,3 0 1,2 0-1,2 1 1,0-1-1,-1 1 1,-1 1-1,-3 0 4,0 0 1,-3 0-1,0 2 1,-1-1 0,2 0-1,2 0 1,-2 1 0,1 0 1,2-1-1,2 0 1,-1 1-1,0 0 0,-2 0 1,-1 1-1,-2 1 7,5 0 1,-3 1 0,-1 0 0,1 2 0,2-1-12,-3 2 0,2-1 0,1 2 0,1-1 0,-1 1 0,-1 1 0,-1-1 2,4 1 0,-2 0 1,0 0-1,0 1 1,3 2-5,-5-1 0,3 2 1,1 0-1,0 1 1,1 0-1,-1 1 1,-1 1-1,-2 0-14,-2 0 0,-2 2 0,-1-1 0,0 2 0,-1 0 0,1 0 0,1 2 5,0 0 1,1 1 0,1 1-1,0 0 1,-1 1 0,0 0 0,-1 0-1,-2-1 4,3 3 0,-1 0 1,-1-1-1,-1 2 1,0 0-1,0 2 1,-2-1 0,0 3 0,0 1 0,0 0 0,-1-1 0,-2 0 0,-1-2-4,4 4 1,-3-1 0,0-1 0,0 2 157,0-1 0,2 2 0,0 1 0,-2-1 1,-1-2-154,-3-3 1,-1-2-1,-1 0 1,2 5-20,-3-1 0,1 3 1,1 3-1,-1 1 1,0-1-1,-1-1 1,-3-4 27,2 4 0,-3-3 0,-1 0 0,1 5 0,-2-3 0,1 6 0,1 1 0,-1 2 0,-2-2 0,-2-3 0,-3-4 162,-5 4 1,-3-5 0,-3 2-130,2-1 1,-1 1 0,-2 0-1,0-2 13,-4-1 1,-1-2 0,-2 2 35,-1-1 0,-3 2 0,0-1 0,-2 1-1,-1 0 1,-2 0 0,1-1 0,-1 1-12,0-1 1,0 0 0,0 0-1,-2 0-12,0-2 0,-1 0 1,-1 0-1,1-2 1,1-1-1,-2 1 1,2-3 0,-3 3 1,1-3 0,-2 2 0,-2 0 0,0 1 0,0-3-191,5-3 1,-1-1-1,1 0 1,-2 0 0,0 0 183,-1 0 1,-2 1 0,0 0-1,-1 0 1,1 0 0,1-1-23,0-1 0,1 0 1,0-1-1,0 0 1,-2 0 10,0 0 0,-1 0 0,-2 0 0,2-1 0,0 0 0,3-2-8,-2 1 0,4-2 0,-1-1 1,-1 1-21,0 0 0,-2 1 0,0-1 0,0 1 0,2-2 80,-7 2 1,3-2 0,-5 1-44,7-2 1,-4 0 0,-1 0 0,-1 0 0,1 0 0,3-1-57,-2 0 0,2-1 0,1 0 0,-3 1 20,2-1 1,-2 0 0,-1 1 0,-1-1 0,1 0 0,2-1-6,1-2 1,0 0 0,1-2-1,1 1 1,1-1-41,-1 0 0,1-1 0,0 0 0,-2 1-14,1-1 1,-1 0 0,-1 0 0,1-1 0,1 0 206,-7-1 1,3-2 0,-3-1-270,6 0 0,-1-1 0,-1 0 0,0 0 0,2-1-57,-1-1 0,2 1 0,0-2 0,-2 1 73,1-1 1,-3-1 0,1 0 0,0 0 0,2-1-15,2 0 1,1 0-1,1-1 1,0 0-49,0 0 0,-1-1 0,1 0 0,0 0-12,0-1 0,0 0 1,0 0-1,1-1-100,0 0 1,0 0 0,1 0 0,0-1-212,-8-4 1,0-1 0,1 0-288,2 0 0,1 0 0,-2-3 762,4 1 0,-2-4 0,0-1 0,1 1 0,4 4 0,3 4 0,3 2 0,-1-1 0,-3-5 0,1-1 0,-1 1 0,0 0 0</inkml:trace>
  <inkml:trace contextRef="#ctx0" brushRef="#br0" timeOffset="181329">29251 7019 0,'7'7'535,"-2"-1"2291,-5-6-1597,0 0 653,-4 0-1501,0-1 579,-3 1-997,-4-3 3313,11 2-3165,-11-1-176,11 0 119,-32-2-349,10 2 296,1 0 0,-1 0-749,-4-1 832,0 1 34,-2-2-45,-1 0 8,6 1 0,-2-1-31,-6-1 1,-2-1-671,0 1 1,-1-1 636,0 0 1,-2 0 0,2 0-979,0 0 1,0-1 975,3 1 0,-1 0 0,1 0 29,-3-1 1,-2-1 30,3 1 1,-3-1 0,0 0-459,6 1 0,0 0 0,-1 0 1,0 0 396,1-1 0,0 1 0,-1 0 0,-1-1-22,-1 1 1,-1-1 0,-1 0 0,1 0-1,3 0-356,-5 0 1,3 0 0,-4 0 364,7 2 0,-2-1 1,-2-1-1,0 1 1,0-1-1,1 1 37,-2 0 0,0-1 0,1 1 1,-2-1-1,0 1-136,4 0 0,-1 0 1,-1 0-1,0 0 1,0 0-1,1 0 1,1 0 115,-6-1 0,1 0 0,0 0 0,1 1 0,0-1-52,1 1 1,0-1 0,0 1 0,1 0 0,2 0 33,1 1 1,1 0 0,1 0 0,0 0 17,0 1 0,-1-1 1,0 0-1,0 0-18,0 0 0,0 1 0,0-1 0,0 1 49,0-1 1,1 1-1,-1 0 1,-4-1-49,4 2 0,-4-1 0,-1-1 1,-2 1-1,1 0 0,2 0 0,1 1-1,1-1 0,2 1 0,0-1 0,0 1 0,-3 0 0,1-1 0,-3 0 0,-2 1 0,0-1 0,1 0 0,2 1 0,3 0-14,-4-1 1,3 2 0,2-1 0,-1 0 11,-2 0 1,1 0 0,0 1 0,-1-1 1,1 0 1,0 1 0,-1-1-1,0 1 0,1-1 0,-1 0 0,-1 1 0,1 0 0,1-1 1,-1 1-1,0 0 1,-3 0-1,6 0 1,-3 0 0,0 0 0,-1 1 0,0-1 0,0 0 4,-1 1 0,-1-1 0,0 1 1,0-1-1,1 1 0,-1-1-5,0 1 0,0 0 0,0-1 0,1 1 0,-1 0 0,1 0 0,2 0 0,0 0 0,1 0 0,-1 0 0,1 1 0,0-1-5,-6 0 1,0 1-1,1-1 1,0 1 0,1 0 231,0-1 0,2 1 1,0-1-1,-2 1-227,2 0 1,-1-1-1,-1 1 1,-1 0 0,-2-1 6,5 1 1,-2 0 0,-1 0-1,-2-1 1,1 1 0,1 0 0,1 0-1,4 0-7,-3 0 0,3 0 0,1 0 0,-1 0 0,-3 0-70,2 0 0,-3 0 1,-3 0-1,0 0 1,0 0-1,2 0 1,2 1-1,5-1 70,-4 1 0,3-1 0,3 1 0,-1 0-18,-2 0 0,1 0 0,-1 0 0,1 0 8,0 0 0,0 1 0,-1-1 0,1 0-59,1 1 1,1-1 0,-2 1 0,-2 0 61,-1 0 0,-4 0 0,-1 1 0,0 0 0,1 0 0,3-1 16,-2 1 0,3-1 0,0 1 1,-2 0-10,2 0 0,-3-1 0,0 1 0,-1 0 0,3 0 0,3 0 1,-4 0 0,3 0 0,-1 1 29,0-1 1,-2 1 0,0 1 0,2-1 16,-1 0 1,1 0 0,-1 1-39,3 0 0,-2-1 0,1 1 0,0 0-8,1 1 1,1-1-1,0 1 1,-1 1 0,-1-1 1,-1 2 0,0-1 0,0 0-82,1 1 0,-1-1 0,0 1 0,1-1 76,1 1 0,1 0 1,0 0-1,-1 0-33,0 1 0,-1 0 1,0 1-1,2-1 14,-3 1 1,2 0 0,-2 0 149,3 0 1,-1 0-1,-1 0 1,-1 1-144,2 0 1,-2 1-1,0 1 1,1-1-1,3-1 49,-6 2 1,4 0-1,-3 0-30,5-1 0,-3 0 0,0 1 0,1 0 0,4-2 74,0 1 1,3-1-1,1 0-58,-1 0 1,0 0 0,0 1-171,-12 4 1,1 1 160,9-6 0,0 0 1,1 1 16,-6 4 0,-3 1 104,3-1 1,-5 0 0,-1 2-1,2-1-96,7-2 1,0 0-1,0 1 1,-1 0-21,1-2 0,0 1 1,-1 0-1,-1 1 0,2-1 20,-7 4 0,0 1 0,1-1 0,4-1-282,3-1 0,2-2 0,0 2 246,-7 3 0,0 1 0,-2 1 40,5 0 1,-2 1 0,1 0 0,3-1 68,1-2 1,2-1 0,-1 1-109,-2 2 1,-2 2-1,-1 0 1,4-2-2,4-5 0,3-1 0,-1 2-5,-5 5 0,1 3 1,0-1 3,3-6 0,0 0 0,0 1-34,-1 4 1,0 1-1,-2 2 35,2-2 0,-2 2 0,1 0 0,0-1 21,3-2 0,1 0 0,0 0 0,-1 1 1,-3 3 1,-1 1-1,0 0 1,1 1-13,1-1 1,0 2-1,1-1 1,2-3-9,2-2 1,1-2 0,0 3 56,-5 4 0,-1 3 0,0 1 0,2-4-32,3-3 0,2-3 0,-2 3 54,-2 4 1,-1 3-1,-1 0 1,3-3-51,3-4 1,2-3 0,0 1-20,-4 6 0,1 2 0,0-1-26,2-1 0,1 0 0,2-2 14,-3 5 0,2 1 14,1-6 0,1 1 0,0 0-11,2-1 0,0 0 0,1 2-34,0-1 1,1 2-1,0 1 1,1-2 31,-2 4 1,1-1 0,0 2 1,1 1 0,0 3 0,1-2 0,0-3 379,2 1 0,0 0-369,1-6 0,-1 2 1,1 1-1,1-1-16,-1 4 0,1-2 1,0 3-21,-1-4 1,1 3-1,0-1 1,0-1 62,0 3 0,0-2 1,1 1-51,0-3 0,-1 1 0,1-1 0,1-3-213,0 8 1,0-1 200,1-5 1,-1 1 0,1-1 21,1 0 0,0 1 116,1-5 1,1 4 0,-1 0 0,1-3-115,-1-2 1,0-1 0,0 0 10,1 4 0,1 2 1,0-1-1,0-2 22,1 4 0,1-2-409,0 2 1,1-1 373,0 1 0,0-1-2,1-1 1,0 3-28,-1-6 0,1 2 0,1 1 0,0-1 67,3 4 0,0-1 0,0 1-30,-2-4 1,0 1-1,1 0 1,0-1-9,2-1 0,0-1 0,0 0 0,-1-3 3,2 8 0,0-1-3,2-4 1,3 1 0,-3-1-2,0 2 0,1 0-35,2-1 1,3 2-1,0 0 10,-6-7 1,0 1 0,1 0 0,-1 0 48,1 0 0,-1 0 0,1 0 0,0-1-77,-1 0 0,0-1 0,0-1 1,1 1 53,0 0 0,1 0 0,-1 0 0,0-1-1,1 1 0,-1 0 0,1 0 0,-2-1 0,1 0 1,1 1-1,-1 0-139,6 6 0,-1 0 1,0 0 116,-6-6 1,0 1 0,1-1-1,-1 1-34,6 6 0,0 0 0,0 1 12,-4-4 0,0 1 1,0-1-1,-2-2-68,5 6 0,-2-2-42,-3-4 0,1 2 0,-1-2 151,0 0 0,0 1 7,-2-3 1,1 1 0,0 0 9,0 1 1,1 1 0,0-1 44,-1 0 0,0-1 1,1 2 78,4 4 0,1 1 1,-3-2-138,0-2 0,-1-2-49,-3-2 0,2 0 1,-2-1 25,-2 1 1,2 0 45,2-3 0,3 0 1,0 0-24,0 0 0,-1 1 0,1-2 283,3 1 1,2 0 0,-2-2-181,-1-1 0,-1 0 0,1-1 67,1-1 1,0 0 0,0-1-9,4 2 1,1 0-44,-5-2 1,1 0-1,0 0 2,2 0 1,-1-1-1,2 0-103,2 1 1,1 0 0,0-1-41,0 1 1,-1-1 0,3-1-15,-2-1 0,1-1 1,1 0-1,-4-2 24,-2-2 0,-2 0 0,1-1 68,9 1 0,1-1 0,-1 0-20,-9-2 1,-1-2 0,1 1 103,2 0 0,1-1 0,2 0 0,-1 1 35,3 0 0,0 0 0,1 1 0,0-1-203,-1 1 0,1-1 0,0 1 0,0 0 135,-2 1 1,1 0 0,-1 0 0,0 1 17,1 1 0,0 1 1,0 0-1,-1 0-302,1 0 0,0 1 0,0 0 177,-1 0 0,0 0 0,1 1 0,0-1-156,-1 1 1,0 0 0,1 1 0,0-1 113,3 0 1,1 1 0,0-1 0,0 0 19,-8-1 0,1 0 1,-1 0-1,1-1 0,0 1 22,6 1 0,1-1 0,-1 1 0,1-1 8,-5-1 1,0 0-1,0 0 1,0 0-1,-1 0-6,1 0 0,-1 0 0,-1 0 1,3 0 100,-1 0 0,1 1 1,1-1-1,1 1 1,-1-1-102,1 1 0,0 0 0,0 0 1,0 0-1,0 0 15,-4 0 0,0-1 1,0 1-1,0-1 0,1 0 1,-1 1-18,0-1 0,0 1 0,0-1 0,0 1 0,0-1 0,-1 1 77,5 0 1,-2 0-1,1 0 1,-1 0-1,0 0-94,0 0 1,-1 0 0,0-1 0,0 1 0,-2-1 7,1 1 1,-2-1 0,0 0 0,1 0 1,0 0 0,0 0 0,1 0 1,0 1-1,0-1 7,-2 0 0,1 0 0,-1-1 0,0 1 0,1 0-121,2 0 0,-1 0 1,1 0-1,0-1 1,0 1 130,-1 0 1,1 0 0,0-1-1,0 1 1,-1-1 58,-1 0 0,0 0 0,0 0 1,-1-1-1,1 0-69,1 0 0,1 0 0,-1-1 0,0 0 0,-1 1-81,1-1 0,-1 0 1,0-1-1,1 1 74,-1 0 0,2-1 1,0 1-1,1-1 1,1 1-3,2-1 0,1-1 0,2 1 0,-1 0 0,-1-1 1,-2 1-1,2-1 1,-3 0-1,1 0 1,2 1 6,-2-1 1,3 0 0,1 0-1,1 0 1,-3 0 0,-4 0 57,-2 0 0,-2-1 1,-2 0-1,1 1-76,0-1 1,0 0-1,0 0 1,1 0 19,8 0 0,1 0 0,-1 0-83,0 0 0,1 0 0,-1 0 85,-1-1 1,1 1 0,2-1 5,-9 0 1,1 0-1,2 0 1,1-1-1,1 0-7,-4 0 1,3 0 0,0 0-1,0-1 1,1 1 0,-1-1-1,-2 1-51,1-1 0,-2 1 0,-1-1 0,1 1 1,1-1-1,2 0 9,0-1 0,3 0 1,2 0-1,0-1 1,0 1-1,-1-1 1,-3 1-1,-3 0-13,6-2 1,-5 0 0,-1 1 0,3-1 50,-5 1 0,2 0 0,0-1 0,1 1 1,0-1-1,1 1-53,0 0 0,2-1 1,0 0-1,1 1 1,-2-1-1,0 1 1,-3 0 38,1 0 1,-3 1-1,0-1 1,0 1-1,3-1 23,-1 1 0,3-1 0,1 0 0,0 0 0,0 1 0,-3-1 0,-3 2 65,3-1 1,-4 1-1,-1 0 1,0 0-72,1-1 0,0 1 0,0 0 0,0-1-3,-1 0 1,0 1 0,0-1 0,0-1 10,9-1 0,0 0 0,0-1-44,-2 1 1,0-1-1,4-3-26,-8 1 0,3-1 0,3-2 0,-1 0 0,0 0 0,-4 1-175,4-1 1,-3 0 0,-1 1-1,4-2 195,-8 2 1,3 0 0,1-2 0,0 1 0,0-1 0,-2 1 0,-2 1-4,4-3 1,-3 1 0,-1 0 0,3 0 24,-3 0 0,2 0 0,1 0 0,0-1 0,-1 1 0,-1 1 20,6-4 0,-2 2 0,0 0 0,3-2 18,-6 4 0,2-2 0,2 0 0,0 0 0,-1 0 0,-1 1 0,-3 1-32,4-1 1,-4 0 0,0 1 0,3-1 95,-1 0 0,2-1 0,1 0 0,0-1 0,-2 1 0,-3 1-34,0 1 1,-4 0-1,-1 0 1,3 0 23,4-3 1,2-1 0,1 0 0,-2-1 36,0-1 0,-1 0 1,0-1-1,-1 1-89,2-2 1,-1 1 0,1-1-21,-3 1 1,2-1 0,0-1-1,2-1-15,-5 2 0,2-1 0,0 0 0,0-2 1,1 1-1,-2 1-2,-1 0 0,-1 1 0,-1 0 1,1 0-1,0-1 0,1 0 17,0 0 0,0 0 0,1-1 0,0 0 0,0 1 0,-1-1 0,-1 2 0,4-5 0,0 1 0,-2 0 0,0 2 0,-2-1 26,-1 2 1,-2 0 0,-1 1-1,1-1 9,-1 0 0,0 0 0,0 0 0,0 0-35,-1 0 0,-1-1 0,1 1 0,-1 0 204,-1 0 0,-1 0 0,1 0 0,-1-2-62,0 0 0,-1-2 0,1-1 1,-1 1-1,0 1-38,0 0 1,0 1-1,0 0 1,0-1-68,1-5 0,1-3 0,-1 1 0,-1 1-14,-1 2 1,0 2-1,0-3-6,-3 0 1,1-2-1,-1-1 1,-1 2-18,2-3 0,-2 2 0,2-1-7,-2 0 1,0-1 0,1 0 0,-1 2 6,0-1 0,-1 2 0,1-3 14,-2 6 0,1-3 0,0-1 0,1 1 0,-2 1-16,1 0 1,-1 0 0,1 1 0,0-2-6,0-1 0,1-1 0,0 0 1,-1 0-1,0 2 7,0 1 0,-1 1 0,-1 0 0,1 0-16,0 0 1,-1-1 0,1 1-1,-1-1 16,1 0 0,-1 1 0,1-1 0,-1 0 4,0 0 0,0 1 1,0-1-1,0 0 5,-1 1 0,0 1 0,0-1 1,1-3-6,0-1 0,1-2 0,0-3 0,0 0 1,0 1-1,-1 1 21,1-1 0,-1 0 0,0 1 0,-1 0 1,1-2-22,0 3 0,0-2 0,0 0 0,0 0 1,-1 0-1,0 1-6,0-3 0,-1 0 1,-1 0-1,0 3 1,-1 2-245,0-3 0,-2 3 0,0-1 222,0 2 0,0-1 1,-1 0-1,-1 2 104,-1 1 1,-1 3-1,0-3-162,-1 0 0,0-3 0,-1 1 1,0 1 205,-1-2 0,-1 1 0,0-1-125,0 1 0,0-1 1,-1 0-1,-1 3 78,-1-2 0,-1 3 1,-1 0-95,0-1 0,-1 0 0,0 0 17,-1 1 0,0-1 0,-1 1 127,1 0 0,-1 0 0,0 1-52,0-1 1,-1 1 0,1 1 30,0 1 0,1 0 1,-2-2-350,-2-2 0,-1-3 1,-1-1-1,-1 0 1,3 4 186,-1-1 0,1 4 0,-2-4 7,2 3 0,-3-4 1,1 0-1,0 2 0,1 4 24,-4-4 1,1 3-34,-2-1 1,0 0 57,0 0 0,-1 1 3,-1 0 0,-1-1-31,1 3 0,-1-2 0,-2 0-19,5 7 1,-1-1 0,-1 0 0,1 1 62,0-1 1,1 1 0,-2 0 0,0-1-8,-6-2 0,-2-2 0,1 2 1,2 2-42,3 3 1,2 2 0,-2-1-5,-8-4 1,-2 0 0,2 1 4,2-1 0,0 2-20,-2 1 1,-3 1 0,-1-1 25,10 4 1,0 1-1,-1-1 1,0 1 23,-1 0 0,0 0 1,-1 0-1,1 0-156,0 2 0,0-1 0,0 1 0,2 0 156,-1 1 0,1 1 0,1-1-78,0 1 0,-1-1 0,1 1 64,0 0 0,-1 0 0,1-1 4,0 2 0,1-1 0,-2 0-21,-1 0 1,-1 0-1,-1 0 1,0 0 21,-3-1 1,-1 1 0,0 0 0,0 0 10,0 0 1,-1 0-1,1 0 1,-1 1 22,1-1 1,-2 1-1,2 1 1,1 0-10,-2 0 0,2 1 0,-1 0-14,0 0 1,0 0 0,-1 0-2,0 0 0,0 1 0,0-1 103,1 1 1,-1 0 0,-2 0-126,7 1 1,-2 0 0,0 0 0,-2 0-1,1 0-201,-3 0 1,0 0 0,-1 0 0,0 0 0,0 0 83,0 0 1,0 0 0,-1 0 0,1 0-1,-1 0 12,1 0 0,-1 0 0,0 0 0,2 0 0,0 0-66,1 0 1,0 0 0,1 0-1,0 0-61,-2 0 0,0-1 0,0 1 0,-1 0-190,1 0 0,-1-1 1,-1 1-1,-2 0 431,4 0 1,-4 1 0,0-1 0,-1 0 0,4 1 0,3 0 0,-4-1 0,4 1 0,-1-1 0,-1 2 0,0-1 0,0 0 0,0 0 0</inkml:trace>
  <inkml:trace contextRef="#ctx0" brushRef="#br0" timeOffset="195330">21809 8535 9922,'3'0'3276,"-1"0"0,-2 0-2939,-4-3-63,-10 13-259,-3 3 1,0 3-37,3-2 0,0 1-14,-4 6 0,1 1-52,-2 11-134,9-9-3056,1 4 2317,8-11 24,5-1-220,2-3-135,8-2-252,5-3-381,5-2 1924,4-7 0,1-1 0,-5 1 0,-2-1 0,0-1 0</inkml:trace>
  <inkml:trace contextRef="#ctx0" brushRef="#br0" timeOffset="195597">22000 8699 11446,'-4'-3'2000,"0"1"-1245,4 2-783,-24 32-671,15-12 625,0-1 1,2-1-98,12-2-361,14-12 532,-9-2 213,14-8-78,-6-9-29,2 1 174,-6-10-125,-10 12 410,-1-13-464,-13 6-336,3 0-530,-11 3-495,7 9 1260,-1-1 0,6 5 0,4 0 0</inkml:trace>
  <inkml:trace contextRef="#ctx0" brushRef="#br0" timeOffset="195893">22137 8603 10284,'6'7'3276,"-2"-2"-2139,-4-5-1117,0 0-76,9 31-6,-4-15-109,4 10 0,3 0-276,3-5 312,3 3 46,-5-13 77,-6-8-41,-1-1 0,0-1-37,3-4-563,8-12 345,-3 3 56,7-11 123,-9 8 129,-2-1 34,-1 0 58,0-14 34,-3 6-98,-1-5-28,-4 12-109,-1 9-118,-1 2-92,-7 2-398,10 2-2015,-12 1 906,13 0 1826,-9 1 0,5 0 0,-1 0 0</inkml:trace>
  <inkml:trace contextRef="#ctx0" brushRef="#br0" timeOffset="196260">22519 8603 10242,'6'3'3038,"0"0"-1912,-6-3-902,0 0-263,-45 19 39,27-7-515,-8 2 0,0 2 442,13 0-2929,-4 2 2722,13-2-874,-7 8 521,18-9 415,-4 2 56,5-11 157,7-8-303,-2-2-574,17-15 515,-8-2 2994,4-4-2638,-9 5 176,-5 5 171,-4 5-3151,-1 0 3688,-4 7-646,-2 2 64,-1 1 335,2 5-442,1 3-184,1 2-218,6 8 2395,-2-6-3289,3 1-319,-3-7 1431,-1-4 0,-3 0 0,0-2 0</inkml:trace>
  <inkml:trace contextRef="#ctx0" brushRef="#br0" timeOffset="196546">22696 8603 10883,'5'2'946,"-1"-1"-601,-11 34-435,4-17-5,-6 5 0,3 1-180,7-5 166,-8 5 101,12-9 72,-6 3 997,1-13-574,-1-1-178,1-5-309,0-3-19,0-3-35,2-3-47,5-10 3,7-6 53,2-1 37,3 0-239,0 1-1310,-5 8 1176,3-4-1080,-3 6 1461,3 0 0,-7 6 0,1 1 0</inkml:trace>
  <inkml:trace contextRef="#ctx0" brushRef="#br0" timeOffset="196695">22901 8617 9371,'7'3'2612,"-2"-1"-5889,-5 36 2687,0-23 567,0 8 1,0-1 1358,0-8-1723,0-2 605,0-2-2517,-1 0 597,0-5 1702,-7-3 0,5-2 0,-4-2 0</inkml:trace>
  <inkml:trace contextRef="#ctx0" brushRef="#br0" timeOffset="196845">22833 8467 6764,'7'1'3276,"-1"1"-2338,-6-2-1884,0 0-642,27-6 1588,0 11 0,6-9 0,-13 11 0</inkml:trace>
  <inkml:trace contextRef="#ctx0" brushRef="#br0" timeOffset="197193">23133 8535 6554,'1'6'3276,"-1"-2"-3875,0-4 877,-37 28-1599,16-5 1339,-2-4 0,1 2 441,11-4 1,3 1-765,1 18-81,1-7 78,7 0-144,7-15 2031,0-6-2305,14-2 3411,-2-13-3068,3-2 147,-3-7-130,0-5 366,-7 5 265,3-5 108,-6 5-107,-4 5 232,-1 2-226,-4 6-127,0 3 267,-1 17-675,0 7-353,-6 4-1789,13 4 1019,-9-20-485,12 2 1871,-7-8 0,-2-3 0,1-2 0</inkml:trace>
  <inkml:trace contextRef="#ctx0" brushRef="#br0" timeOffset="197894">23325 8631 7716,'4'7'3276,"-8"30"-2400,-2-11-926,1-4 0,1 1-603,-1 13 488,4-13 3,1-5 162,0-7 100,0-10 682,0-1-903,3-9 15,9-15-15,-2 1 3,2 2 1,0 1-1452,3-2 1614,6-6 456,-3 8 1109,2 6-1554,-5 3 43,-4 9 116,-9 6-24,-1 3 16,-1 3-81,0 12-364,-1 10 95,0-6 1558,0 4-1577,1-19 100,0-1 14,2-3-249,9-2 70,6-3 146,5-3 45,1-4-107,-3-4-840,1-2 767,1-2-1423,-6 3 1,0-2 1312,8-7 325,-5 2 0,-1 0-735,0-3 845,1-4 815,-10 11-364,-5 6 384,-3 3-504,-11 18 140,2-2-544,-9 21-114,9-12 33,0 6-115,9-1 34,4-6 1008,6 4-846,5-10 107,5-1-59,-3-7 0,2-1-84,12 1-17,-2-3 0,2-4-169,1-6 0,-1-4-951,-6 4 1,0-1 906,2-5 1,-4-3-206,-8-4 626,-4-2-572,-13 0 592,3-8 153,-17 13-362,8-1 206,-9 16 2673,2 10-2747,5 0-44,-2 7 162,8 2-252,1-4-261,9 8 18,0-8 2052,7 2-2170,1-6 358,2 0-1543,2-3 1,3-1 1545,2 0 0,-1-1 0,-3 0 0,-1 0 0,11 0 0</inkml:trace>
  <inkml:trace contextRef="#ctx0" brushRef="#br0" timeOffset="198011">24390 8849 19194,'-8'-1'-820,"-5"-2"1,7 0 0,-4-1 0</inkml:trace>
  <inkml:trace contextRef="#ctx0" brushRef="#br0" timeOffset="198615">20334 10774 12314,'-6'-6'2761,"1"0"-2403,5 6 687,0 0-183,42 10-557,-8-5-1101,-9-2 0,6 1 1,1-1-1,-2 0 859,-1-2 1,-1 0-1,3-1-64,3 1 1,4 0-1,3-1 1,-2 1 0,-2-1-431,-3 1 0,-2-1 0,-1 0 0,3 0 393,1 1 0,2-1 0,0 1 0,0-1 0,-2 1-492,-1 0 1,-1-1 0,-1 1-1,0 0 337,1 0 0,0 1-1,-1-1 1,0 0-356,-1 1 1,-1-1 0,2 1 0,1-1 548,-1 1 0,3 0 0,1 1 0,0-1 0,-3 0 0,-3 0 0,1 0 0,-5 0 0,3 0 0,4 0 0,0 1 0,0-1 0,0 0 0</inkml:trace>
  <inkml:trace contextRef="#ctx0" brushRef="#br0" timeOffset="198894">23147 10884 16657,'2'4'1019,"0"-1"-391,29-3 1,11-2-1732,-20 2 1,3 1 1122,-1 0 0,6 0 0,5 0 0,3 1 0,0 0 0,-1-1 0,-3 2-468,0-1 1,-2 1-1,1-1 1,-1 1 0,1 0-1,1 0 444,1 0 0,1 0 1,1 0-1,0 1 1,0-1-1,-1 0 1,0 0-178,3 1 0,0-1 1,-1 1-1,0 0 1,-2-1-1,-1 1 102,-2-1 0,-2 0 0,0 0 0,-1 0 0,1 0-299,1 0 1,1 0-1,0 0 1,0 0 0,-1-1 178,6 2 1,-1-1 0,0 0 0,0 0-145,-3 0 0,0 0 0,0-1 1,0 1-314,-3-1 1,1-1-1,0 1 1,-1 0 0,-2-1-438,6 1 1,-3-1 0,1 0 1053,6 0 0,1 0 1,-7-1-1,-1 0 1,-6-2-1</inkml:trace>
  <inkml:trace contextRef="#ctx0" brushRef="#br0" timeOffset="204862">19487 2376 9631,'5'4'3276,"-1"-1"-103,-4-3-2520,-6 0-418,-1 2-182,-9 1-50,-6 3 0,-2 1-742,-11 6 740,7-3 1,-5 1 0,2 0 2,3 1 1,1 1 23,0-2 0,-2 0 0,2 0-1504,-2 2 0,2-1 1495,-4-1 1,2 1-20,8-1 0,0 0-587,-8 3 1,3-1 376,3 5-359,-5 7 445,21-12 218,16 10-775,22-7 1,7-1 468,-13-4 1,1-1 27,1-2 0,5 1 0,0-2 0,-5-1 43,2-2 1,-2 0 54,10 1 1,-1 0-635,-12-2 0,-2 0 633,-2 1 0,-1-1-19,14 4-239,-8 6 345,-13-2-1080,-18 11 1341,-9-6 732,-7 0 0,-6 2-414,-2 0 1,-4 1 0,2-1-65,9-5 1,1-1 0,-2 2-392,-3 1 1,-2 2 0,0-1 0,6-2-64,4-3 1,3-1-54,-7 5 1,4 1-337,7 2 359,7-4 389,16-5-425,23-7-453,0-4 0,5-2-174,-4 0 0,3-2 0,-2 1-130,-3 0 0,-1 1 0,0-2 762,7-1 0,0-2 0,-8 3 0,0-1 0,4-1 0</inkml:trace>
  <inkml:trace contextRef="#ctx0" brushRef="#br0" timeOffset="206314">19951 2485 6185,'-2'-3'1952,"0"1"1324,2 2-1609,-28 10-1564,16-2 446,-6 0 1,1 2-338,4 5-97,-1 4-87,0 4-913,1 4 882,0 3 593,5-1 0,3 4-697,4 1 1,3 1 102,-2 0 0,3-1-616,10 4 0,3-4 505,6-5-643,5-3 1,3-1-218,-9-13 1,1-1 313,4 3 0,-1-2-929,10-4 1401,0-16 1,-20 5 0,7-6-1</inkml:trace>
  <inkml:trace contextRef="#ctx0" brushRef="#br0" timeOffset="206638">20307 2622 11457,'-10'-5'2047,"3"2"-1408,7 3 167,0 0-778,27 49-107,-11-26 1,1 0-499,-3 0 0,0 0 0,1-1 487,4 3 1,-1-4-521,2-2-110,-1-2-2557,4 1 0,-14-8 723,12 0 2548,-19-8 0,8-1 0,-9-1 1</inkml:trace>
  <inkml:trace contextRef="#ctx0" brushRef="#br0" timeOffset="206864">20552 2608 12512,'-11'-2'812,"2"1"55,-8 13 0,-3 6-708,7-4 1,-1 1-1164,-14 9 0,0 0 1008,15-6 0,1 0 8,-4 1 1,2-1 156,1 10-1808,-4 5 1,0 1-778,7-9 1270,-1 0 1,4-4 1145,9-15 0,-1-3 0,0-2 0</inkml:trace>
  <inkml:trace contextRef="#ctx0" brushRef="#br0" timeOffset="207064">20648 2745 14543,'0'5'448,"0"0"-448,0-5-207,39-11-26,-14 6 215,1-2 0,6 0-973,-4 2 1,1 2 0,-2 0-649,-5 0 1,1 1 545,3-1 1,2 0 0,-5 0 884,1 0 1,-14 2 0,-1 0 0</inkml:trace>
  <inkml:trace contextRef="#ctx0" brushRef="#br0" timeOffset="207296">20989 2540 10892,'22'31'31,"0"1"1,-4-7 0,0-2 321,8 4 1,1-3-426,-2-4 1,0-2-140,-1 1 0,0-1-573,-2-4 0,-4-4-64,-3-3 479,-4-2 369,0-6 0,-7 2 0,1-4 0</inkml:trace>
  <inkml:trace contextRef="#ctx0" brushRef="#br0" timeOffset="207496">21276 2526 11745,'-4'-6'1187,"-16"16"1,-3 8-981,4 2-207,-6 3 0,-1 3-1,13-7 0,2 0-607,-4 10 545,6-10 0,1-1-43,1 6-250,2-3-592,2-2-368,1-2-459,1-3 1775,1-2 0,0-6 0,0-1 0</inkml:trace>
  <inkml:trace contextRef="#ctx0" brushRef="#br0" timeOffset="207703">20935 2403 12297,'-2'-3'1294,"0"0"490,2 3-1793,56 6-3268,-21-4 1997,2 1 1,1 0 597,-11-3 0,-3 0 451,8 0-591,-11 0 1,-1-1-1209,5 0-135,-5-1 2394,-1-1 0,-10 1 0,-2 0 0</inkml:trace>
  <inkml:trace contextRef="#ctx0" brushRef="#br0" timeOffset="207951">21358 2349 12582,'26'7'230,"-1"1"0,0 4-260,0-3 0,4 0 0,-4 1 156,6 12-4,-6 3 0,-1 2-1761,-12-9 1,-1 1 1394,3 7 0,-3 1 244,-6-7 0,-2-1 18,-1 1 0,-1 0 19,-2 0 0,-3 0 80,-4 18-2129,-7-3 2012,-2-4-88,0-8 0,0 0-1424,4-6 0,-1 0 1512,-4 4 0,2-1 0,2-4 0,7-9 0</inkml:trace>
  <inkml:trace contextRef="#ctx0" brushRef="#br0" timeOffset="208332">21699 2171 13448,'-5'-2'-698,"0"0"536,5 2 61,35 25 20,-10 5 263,-7-3 0,-2 1 297,-7 8-20,-15-16 1,-5-2-189,-1-4-119,-5 6-242,11-13 261,3 1 114,9-5-52,3-2-12,5 0 11,14 0-571,2-6 1,2-2-1301,-10 4 1,0 0 1092,11-5 1,-3 0-1067,-6 1-1665,-4 3 305,-4 1 2412,-4 2 0,-6 0 0,-3 1 1</inkml:trace>
  <inkml:trace contextRef="#ctx0" brushRef="#br0" timeOffset="208714">22478 3086 14816,'-35'3'416,"-1"0"0,1 0 0,1 0 1,1 0-1,3 0-369,1 3 1,2 0-1687,-5 0 1,-1 1 789,-3 1 0,-3 0 966,9-2 1,-4 0 0,-1 0 0,2 0-447,-4 1 1,0-1 0,-1 1 338,7-2 1,-1 0 0,-1 0-1,0 0 1,1 0-99,-1 0 0,1-1 0,0 0 0,0 0 107,-3 0 0,0 0 0,0 0 0,-1 0-266,-1 0 1,0-1-1,-1 1 1,-3-1 260,9 0 0,-3-1 1,-1 1-1,0 0 1,0-1-1,0 0 0,2 0-8,1 0 1,2 0 0,1 0-1,-1 0 1,-2-1 0,-4 1-18,7 0 1,-3-1-1,-2 1 1,-2-1-1,-1 1 1,0-1-1,-1 1 1,1-1-1,1 1 1,1-1-1,2 0 1,3 0-15,-10 1 0,4-1 0,1 0 1,1 0-1,-1 0 0,-4 0 10,4 0 1,-2 0 0,-2 0 0,-1 0-1,0 0 1,1 0 0,1 0 0,2 0-1,4 0 0,-6 0 1,4 0-1,2-1 1,0 1 0,0-1 14,1 1 0,-1-1 0,1 1 0,0-1 0,1 0 0,-6 1 0,1-1 0,1 0 0,0 1 0,4-1 0,0 0 0,1 0 0,1 0-38,-5 0 1,1 0 0,0 0 2,-2-1 0,0 1 0,4-1-984,7 0 0,2 0 766,-3 0 0,11-1-2040,30 1 2293,10 1 0,1 0 0,-3 0 0,-4 0 0,0 0 0</inkml:trace>
  <inkml:trace contextRef="#ctx0" brushRef="#br0" timeOffset="209147">20184 3646 14417,'-4'-7'680,"1"1"-288,3 6 591,-43 59-3257,29-28 2259,-1-6 0,-3 4 0,5-3-18,10 10-4,1 0 1,3 0 242,0-14 1,2 0-420,0 0 1,0 0 343,3 13 49,-1-12-71,-4-18-109,0-8-233,0-2-495,10-29-206,0 8 1,2-2 902,-1 1 0,1 0-24,3-3 1,1 1-4,0 9 1,0 1 52,8-8-242,4 7 1,-1 3 137,-7 7 109,15 1 36,-29 28 74,-4 11-150,-3 1 1,-2 1-743,1-11 0,0-1 580,-2 7 1,-1-2-1239,1-8 2320,2-2-880,0 0 0,0-8 0,1 0 0</inkml:trace>
  <inkml:trace contextRef="#ctx0" brushRef="#br0" timeOffset="209498">20730 3824 13109,'7'3'1493,"-2"-1"-1171,-5-2-510,0 0 107,41-17-3196,-8 8 2638,-5-2 1,1 1-61,-1 4 0,-3 1 699,12-3 0,-5 1 0,-13 3 0</inkml:trace>
  <inkml:trace contextRef="#ctx0" brushRef="#br0" timeOffset="209699">21263 3578 14549,'4'7'688,"-1"-1"-3965,-3-6 1745,-28 44 1532,13-15-430,1-2 0,-3 5 0,2-2 332,6-6 0,1 1-198,-1 3 0,0 3 0,1-3-813,1-3 0,1 1 856,-1 0 0,0 3 0,1-6 0,0 5 1,-3 5-1</inkml:trace>
  <inkml:trace contextRef="#ctx0" brushRef="#br0" timeOffset="211203">18272 3400 9970,'7'1'1047,"-1"0"-565,-6-1 271,0 0 34,3 30-271,1-6-346,0 1 1,1 6 13,0-3 1,2 6 0,2 2 0,-2-1 0,0-4-838,0-2 1,-1-4 0,1 5 667,0-1 0,2 5 0,0 3 0,0-1 0,0-4 0,-1-5-17,2 4 1,1-3-24,3 4 0,1 2 0,0-3-469,1-3 1,0-3 403,1 3 1,-1-3-82,5-2 171,-13-20 160,-3-2 467,1-20-490,-4-10 1,-1-4-1357,1 2 0,-1-1 1219,-1 0 0,1-2 0,-1 1-17,0-5 1,0 0 67,0 12 1,1-1-1,-1-5-130,1 2 0,0-5 0,-1-4 1,1-2-1,0 0 0,0 1 0,0 2-238,0 0 1,0 1 0,-1 1 0,1 0 0,-1-2 0,1-1 298,0 6 0,-1-1 1,1-1-1,0-1 0,0-1 1,-1 2-1,1 0 0,0 1 1,-1 2-194,0-6 1,1 2-1,-1 2 1,0 0 0,0 1-1,0 2 211,1-5 0,-1 1 0,0 2 0,-1 0 193,1 1 1,-1 2 0,1-2 0,-2-1-282,0-3 0,-1-2 0,-1-1 0,0 0 0,-1 2-80,-1 5 0,0 2 0,-1 0 0,1 0 0,-1 0 42,1-2 1,0 0 0,1 0 0,-2 2 0,0 2 126,-3-5 0,-1 2 0,0 5 36,-4-7 1298,3 6-1243,3 4-156,6-5-172,6 15 200,7-4 254,21 11 140,2 2 0,7-1 0,2-1-186,-9 2 1,0 0 0,2 0 0,1 0-138,-2 0 1,1 0 0,2-1 0,-1 1 0,-1 0-199,-1 1 1,-1 0 0,0-1 0,-1 1 0,0 0 162,2 0 0,0 0 0,-1 1 0,2-1 44,-4 1 1,-1-1-1,2 1 1,2 0 0,4 0-33,-7 1 0,2 0 0,2-1 0,1 1 0,2 0 0,1 0 0,1 0 0,0 0 0,0 0 0,0 0-98,-5 1 0,1 0 0,0-1 1,1 1-1,0 0 0,1 1 1,-1-1-1,1 0 0,0 0 1,0 0-1,0 1 0,-1-1 1,1 0 84,-2 0 0,1 0 1,0 0-1,-1 0 0,1 0 1,0 0-1,0 0 1,-1 0-1,1 0 0,-1 0 1,1 0-1,-1 1 0,1-1-2,2 1 1,1-1 0,0 1-1,0 0 1,1 0 0,-1 0 0,-1 1-1,0-1 1,-1 0 0,-2 0 0,-1 0-1,-1 1-8,4-1 1,-2 1 0,-2 0-1,-1-1 1,0 1 0,0 0 0,0-1 51,1 1 1,-1 0 0,1 0 0,-1 0 0,0-1 0,1 1 0,-1 0-139,3 0 0,-1 0 0,0 0 0,1 0 0,2 0 0,4 0-156,-11 0 1,2 0 0,2 0 0,2 0 0,2 0 0,-1 0 0,2 0 0,-1 0 0,-1 0 0,0 0 0,-3 0 0,-1-1 0,-2 1 144,7 0 1,-4 0 0,-1 0 0,-1-1 0,0 1 0,1 0 0,3 0 0,-2 0 0,3 0 0,2 0 0,1 0 0,0 0 0,-1 0 0,-2 0 0,-3 0-1,-5-1 1,-5 0 0,7 1 0,0-1 0</inkml:trace>
  <inkml:trace contextRef="#ctx0" brushRef="#br0" timeOffset="211397">22970 2281 10289,'13'8'-820,"-3"-2"711,-10-6 109,0 0 0,0 0 0</inkml:trace>
  <inkml:trace contextRef="#ctx0" brushRef="#br0" timeOffset="217016">20307 10788 6134,'-7'-6'977,"1"2"-263,6 4 149,0 0-471,-35-4-73,20 1-73,-8-2 1,-2-1 100,-4-11-185,4 1-43,2 0 0,0-1-119,3 0 28,-1-2 0,1 0-3305,-2-13 2939,11 16 1,1-1 466,-5-16 280,9-5-243,4 10-158,0-11 179,1 2-183,10 11 0,1 1 10,-6 3 0,1 1-14,7-3 0,2 1-51,-2 5 1,-2 1-203,8-9 281,-2 4 0,2 0 5,2 0 1,-1 1-12,-2 3 1,0 1-22,3-3 1,0 1 47,-2 5 0,0 1 23,10-7-8,-5 4 1,-1 1-59,4-2-325,-6 3 1,-1 1 321,1-1 90,5-3-34,-2 2 5,-7 5 273,13-8-292,4 1 0,-5 3 1351,5-1-1387,-13 7 1718,0 1-1719,0 1 73,10-3-75,-9 4 0,-1-1-4,15-2 2,-5 1 1,-1 1-5,-9 1-729,3 2 0,0 0 729,-4 0-2298,11 2 2343,-10 0 0,0 0-34,6 1 314,-2 0 1,1 0-322,-2 0 0,-1 0-1,1 1 0,0 0 34,11 1 1,3 0-40,-12 1 0,1 0 1,0 0-846,6 0 0,0 1 847,7 0 0,-3 1 0,-16-3 0,-1 0-347,2 0 1,-1 1 336,1-1 0,0 0 580,0 1 1,0-1-571,16 3-4,-13-2 0,1-1 30,5 2 1,2-1-437,-4 0 0,2 0 434,3 0 0,2 1-23,1-1 1,-1 1 450,-8-2 0,1 1-430,8 0 1,-1 1-5,-11-2 0,1 0-13,5 1 1,2 0 0,-1-1-5,-1 1 1,-1 0 10,2 0 0,1 0 0,-2 0-12,-5-1 0,-2 1-290,1-1 0,0 0 290,0 1 0,1-1 346,-1 0 0,0 0-323,1 0 0,-1 0-19,0 1 0,1-1 40,5 0 0,3 0 0,-2 1-42,-2-1 1,2 0 7,-3 1 1,3-1-1,0 1 1,-4-1 22,2 0 1,-1 1-30,9 0 1,1 0 31,-13-1 1,2 1 19,5-1 1,3 2 0,-2-1 104,-1 0 0,1 0-148,-1 0 0,2 0 1,0 1-16,5 0 1,-2 0-2,-7 0 0,-1 0 5,-3-1 0,0 0 0,-1 0-5,2 0 0,1 1-255,5 1 1,3 0 0,-2 0 239,-1 0 0,0-1-152,1 1 0,2 1 0,-4-2 146,-4 0 0,-3-1 24,0 0 0,0 1 95,-1-1 1,0 0-96,0 0 0,-1 0-13,-1 0 1,2 0-85,2 1 1,4-1 0,-3 1 93,-1-1 0,1 0 5,-1 0 0,2 1 0,-2-2 679,-6 1 1,-1-1-681,1 0 1,-1 0-5,19 3 624,0 0-604,-19-3 0,1 1-456,5 0 0,2 0 0,-1 0 439,0 0 0,1 0 0,-1-1 0,3 1 0,-3-1 664,-2 0 0,-2-1-686,0 0 0,1 0-5,-1-1 0,-1 1-9,0-1 0,0 0 33,17 0 7,-3 0 0,1 0 2,2-1-323,-6 1 0,-2-1 320,-8-1 2,0 1 8,0-2-5,0 1 2276,0-1-2242,-1 0 0,0 0-42,5-1 3,-6 1 0,0 0 3,-2 1-6,-2-1 701,-3 2-749,2 0 1446,1 2-1398,-2 0 53,1 3-50,-6-1 1186,2 1-1181,-1 0 57,0 1-12,0 0 137,12 10-153,-8-3-4,8 7 48,-9-4-81,-1 2 65,0 1-65,-1 2-3277,-1 3 3256,-2-1 0,-1 2 21,3 7-144,-3-7 1,-1 0 123,1 3 20,-2-2 0,0 0 45,0 9-35,-3-13 0,-1 0 15,1 15-25,-4 0 53,-2-17-16,-4-1-32,-3 1-5,-1 0 68,-8 2 1,-2 1 245,-4 1-265,4-2 0,-2-1-30,7-8 1,0-1-17,-9 6 2,3-2 1,-3 0 43,-7-1 0,-1 0-51,11-3 1,-1 1-909,-11 0 0,1-2 908,3-1 2,11-5 0,1-1-172,-1 1 1,-1-1 137,-7 0 0,-3 0 46,4-2 0,-2 1 1,1-1-12,-7 0 1,0 0 0,9 0 1,-1-1 0,1-1-165,-9 0 0,2-1 166,12 0 1,-1 0-3,-12-1 1,0 0 15,12 0 1,-1 0-166,-10-1 0,-1-1 147,3 2 0,1-1-3,-6-2 1,0 1-97,7 1 1,0-1 101,1 0 0,-2 0 0,1 0 15,-4-1 0,-1 0 247,5 1 1,-1-1 0,2 1-266,-1 0 0,0-1-4,-4 0 0,-4 0 0,3 0-497,2 0 0,0 1 504,-1-1 0,-1 0 0,3 1-3,6 2 0,2-1-19,-1 1 1,1 0 1,0-1 1,-1 2 20,0-1 1,1 0-50,-2 0 0,0 1-315,1-1 0,-3 0 267,-7 0 1,-4 0 0,2-1 70,10 2 1,2 0-1,-3-1 106,-6-1 0,-3 1 0,0-1 0,3 0-81,-4-1 0,1 1-1,6 0 1,-1 1 0,3-1 0,1 0 0,0 0 13,-7-1 0,-4 1 0,3 0-18,6-1 1,1 1-112,-3 1 0,-3-1 1,4 1 93,5 0 1,3 2 12,-1-1 1,1 0-30,-1 1 0,0 0 17,0 0 0,0 0 663,0 0 1,0 0-648,1 1 1,-3 0-10,-2-1 0,-4 1 1,2 0 8,-2 0 1,1 0-18,2 0 0,0-1 1,2 1 18,-1 0 0,4 0 10,3 1 0,0-1-8,-2 1 1,0-1 1,1 1 1,-2 0 17,-15 2 0,-1-1-25,15 0 1,0 0 2,-13 0 0,1 1 206,9 0 1,1 0-207,7-1 0,-1 0 0,-6 1 0,0-1 2,-10 2 6,1-2 1,-2 1-9,14-2 0,0 1 4,-13-1 1,0 1 17,6-1 0,2 0-19,6 0 0,0 1-2,-7-1 1,0 1 16,9-1 0,1 0 10,-19 2-28,3-1 0,-1 1-2,14-2 1,-1 1-31,-6-1 1,-2 1-1,4 0-35,5-1 0,2-1-15,-9 1 1,1 0-9,8-1 1,-1-1-750,-7-2 0,-3-1 1,2 0 598,1 0 1,-2 0-10,0-1 1,-3-1 0,3 0-83,4 0 0,1 1-293,0-1 0,-1 0-201,1 0 0,0 1 338,3 0 0,0-1 487,-3 0 0,2-1 0,2 2 0,-2-2 0</inkml:trace>
  <inkml:trace contextRef="#ctx0" brushRef="#br0" timeOffset="223405">21918 9764 6656,'-20'-3'532,"1"0"0,-18 0 0,-2 1-391,2-1 1,-2 1-314,2 1 1,-3 0-1,1 0 399,6 1 1,0-1 0,1 0-1289,4 1 0,1-1 0,-1 1 1121,-3-1 1,0 0 0,2 0 12,2 0 0,2 0-581,-3 0 0,-1-1 509,0 1 1,-2-1-279,0 0 1,-1-1 276,0 1 0,-3-1-259,5-1 1,-4 0-1,-1 0 1,4 0 258,2 0 0,2 0 0,-1-1 18,-4 1 0,-2-2 0,0 1 1,4 0-33,-3-3 0,2 1 40,0-1 1,0 0 333,2 0 1,0-2-301,4 2 1,-1-1 0,0-3 148,-2-3 0,0-2 0,1 1-152,2 2 0,0 1 0,2-2-57,-6-12 0,5-1-37,10 11 1,5 0-36,2-21 27,3 17 0,1 0 13,0 0 0,2-1 195,3-11 1,2-2-188,3-1 1,2-1 437,0 0 0,1 1-416,3 1 1,0 3-4,-2 10 1,0 2-23,0-1 1,1 1-20,0 1 0,1 0 15,0 1 0,1 0 28,0 0 1,2 0-56,6-3 0,4-1 0,-1 1 464,1 0 0,1 0-406,1 0 0,3-1 0,0 1 20,1 4 1,1 2-1,-2 0-20,-4 3 0,-1 1 0,2 0-198,0 0 1,1 0-1,1 0 1,-2 1 248,2 1 1,-2 2-1,5-1-28,-5 2 1,4 1 0,2-1 0,0 1 0,0 0 0,-3 1-400,2-1 1,-2 1-1,0 0 1,3 0 374,-2 0 0,4 0 0,0 0 0,1 1 0,-2 0 0,-3 0-174,0 2 0,-3 0 1,0 0-1,0 0 173,3 1 0,-1-1 0,0 1 0,1 0-121,0-1 0,0 1 1,0 0-1,1 0 120,-1 1 0,1-1 1,0 1-1,2 0-7,-5 0 1,2 0-1,1 0 1,1 0-1,0 1 1,0 0-6,1-1 1,0 2-1,1-1 1,0 0-1,0 1 1,0-1-5,-1 0 1,1 0 0,0 1 0,0-1 0,0 0 0,-1 1-4,-1-1 1,0 1-1,0-1 1,0 1-1,-2 0 1,-1-1-23,5 1 1,-3-1 0,0 1-1,0 0 12,0 0 1,1 0 0,-1-1-1,0 1 30,-1 0 0,1 0 0,-1 0 0,0 0-14,0-1 0,-1 1 0,1 0 0,-1 0-35,-1 0 1,-1 0-1,1-1 1,3 1-57,0 1 1,3-1-1,2 1 1,0 0 0,-2 0-1,-2-1 89,1 1 0,-3-1 0,0 1 0,3 0 7,-3-1 0,3 1 0,1 0 1,0-1-1,-3 1 0,-3 0-38,5 0 1,-3 0 0,-1 0 77,0 0 0,1 0 1,-1 0-57,-1 1 0,1-1 0,-1 0 12,-1 0 0,-1 1 0,2-1 7,-2 1 0,1-1 1,1 1-1,0 1 20,4 0 1,0 2 0,0 0 0,-1-1-13,-2-1 0,-1 0 0,-1 0 0,1 0 12,8 4 0,0 1 0,-4-1 421,-4-2 1,-3 0-437,-4 1 1,-1 0 2,-2-1 0,-1 2-3,5 2 0,-2 2 7,-1 0 1,-2 1 14,0 0 1,-1 1-20,-4-1 0,-2 0 1103,1 9-1012,-5-6 0,-1 2 1,3 11-58,-4-2 0,0 3 255,-4-7 0,0 2 0,-1-1-286,2 7 0,-1 0 9,-2-6 0,0 1 0,-1-3 10,-2-2 1,0-3-18,-2 1 1,-1 0 50,-1-1 1,-2 0-27,-7 7 1,-5-1 62,-4-3 1,-3-1-1,-1 0-72,6-3 1,0-1 0,-2 0 241,1-3 0,-3 0 0,1 0 0,1-3-104,-8 3 1,0-3-66,8-3 1,-1-1-1,1 0 42,-8 4 0,-1-1 85,-1-2 0,-2 0 0,-1 0-656,2-1 1,0-1-1,-1 0 485,9-1 1,-2-1-1,1 0 1,0 0-210,-9-1 1,0 1 0,2-2 186,7-1 0,2-1 0,-3 0-222,-3 0 0,-4 0 0,-1-1 0,3 0 196,5 0 0,1 0 0,0 0 1,-4 0 13,3-1 0,-2 0 1,-2 0-1,-1 0 0,-1 0 1,1-1-1,1 1-1,-4-1 0,0 1 1,0-1-1,1 0 1,-1 0-1,0 0-15,4 0 1,1 1 0,0-1 0,-1 0 0,0 0 0,1 1 0,-1-1 15,1 0 0,-1 1 1,0-1-1,0 0 1,1 1-1,0-1 1,2 1-16,-4-1 1,1 1 0,1 0-1,1-1 1,-2 1-2,0 0 0,0 0 0,0-1 0,0 1 0,0 0-9,0 0 1,-1 0 0,1 0-1,-1 0 1,1 0-13,-1 0 1,0 0 0,1 0 0,-1 0 0,0 0-45,1 0 0,0-1 1,-1 1-1,1 0 1,0 0 49,1 0 1,1 0-1,-1 0 1,-1 0-1,-2 0-85,3-1 1,-3 1 0,-2 0 0,0 0 0,-1-1 0,1 1 0,2 0 0,2-1-23,-5 1 1,3 0-1,1 0 1,-1 0-1,-2-1-13,6 1 0,-2 0 0,0 0 0,-2 0 0,1 0 0,-1-1 0,2 1 0,0 0 135,-2 0 0,-1 0 0,1 0 0,0 0 0,2 0 0,3 0 0,2 0 0,-7 0 0,5 0 0,-3-1 0,1 1 0,1 0 0,0 0 0,-1 0 0,1 0 0</inkml:trace>
  <inkml:trace contextRef="#ctx0" brushRef="#br0" timeOffset="229187">19897 12413 9712,'-4'-7'1031,"2"2"-1086,-3 20 1,1 9-2251,7-5 2169,-5 6 0,5-1-1555,28-2 870,-1-8 516,-8-6 0,1-2 636,15-3-330,-9-3 1,1-1-97,0-4 0,1 0-552,0 0 0,-2-1 655,-2-2 0,-2 0 212,-5-1 0,-1 1 983,5-3-601,-5-2 1928,-4 6 21,-15 3-1856,9 2-119,-9 1 1671,0 2-2121,-2 3-194,-1 13-30,0-2 8,0 7-114,9-4-32,0-7-150,7 3-21,-1-7-251,8-3-812,10-6 961,-5-3-452,4-5 723,-17 0 238,-1 0 118,-5-1 550,-5-8-268,-5 7-100,-5-7 80,-11 7-307,3 4-73,-5-1-227,7 4-1672,-3 0 1899,7 3 0,0 0 0,9 2 0</inkml:trace>
  <inkml:trace contextRef="#ctx0" brushRef="#br0" timeOffset="229491">20812 12468 11636,'4'6'1891,"-1"-1"-1639,-3-5-314,-4 32-11,5-17 37,-2 4 0,2 1-51,12-3-76,0-6-179,4-1-901,10-9 991,-11-4 179,12-7 25,-14-3 43,0-3-4,-1-1 7,0 0 2,-2-1 72,4-12-69,-7 11-3,2-8-8,-8 16-101,-1 2-866,0 1 82,-1 2-146,0 1 1039,-5 4 0,4 0 0,-3 1 0</inkml:trace>
  <inkml:trace contextRef="#ctx0" brushRef="#br0" timeOffset="229936">19883 12987 12924,'-4'-4'1227,"0"0"-894,40 4-1426,-9-1 1,5-2 0,0 1 733,-2 0 1,1 1-1,1 0 494,-1-2 0,2 1 0,1-1 1,0 1-361,-1 0 0,0 0 0,0 0 0,0 1 172,3-1 1,0 1-1,1 0 1,-1 0 30,0 0 1,-1 0 0,1 0 0,0 1-266,3-1 0,1 1 0,-2 0 0,-4 0-143,4 0 1,-3 1 22,-7-1 1,0 1 0,-4 0-1280,11 1 1380,-15 5 1,-10-5-1,-8 3 1</inkml:trace>
  <inkml:trace contextRef="#ctx0" brushRef="#br0" timeOffset="230238">20047 13219 12025,'-3'-7'1888,"-11"40"-1843,11-13-1684,-4 5 1,2 1 1109,5-4 574,3-1-160,11 9 115,-1-14 840,9 5-803,-7-16 52,10-6-164,-5-4-194,8-6-12,-9-4 1,-2-3 176,-3 3 1,-1 0 922,4-3 1,-3-1-1445,1-12 301,-11 16 52,-1-7 272,-4 9 0,1 3 0,0 4 0</inkml:trace>
  <inkml:trace contextRef="#ctx0" brushRef="#br0" timeOffset="230586">20457 13233 12512,'-3'-3'2493,"1"1"-2076,-35 5-397,20 2-20,-6-1 0,-1 3-152,8 5 1,3 3-1980,-4 3 1978,2-4 0,4 1-519,11 4 364,-6-6 486,13 2-872,6-7 140,7-7 229,6-4-157,0-6-165,5-8 603,-9 3 44,5-3 509,-10 6 1615,-7 5-1763,-1 0 255,-7 5-92,-1 1-422,0 11-204,0-5-195,2 8-291,0-8-145,1 0-177,0-2-191,2 0 281,5-1 1,-6-2 0,4 0 0</inkml:trace>
  <inkml:trace contextRef="#ctx0" brushRef="#br0" timeOffset="230937">20634 13233 9029,'4'4'1423,"-1"0"-96,-3-4-1198,15 39-138,-4-12-385,-1-2 0,0 1 357,0-1 171,-3-11-134,-1-3 3,-2-4 171,-1-2 433,-2-4 206,0-4-220,0-4-593,1-7 0,0-3 95,2-2-95,3-2-135,2-1 63,4 4 1,2 0-2,4-4-215,-2 6 0,0 1 198,6 3-47,0 3-232,2 1-340,-1 2-534,-1 2 1243,10 2 0,-18 1 0,4 1 0</inkml:trace>
  <inkml:trace contextRef="#ctx0" brushRef="#br0" timeOffset="235779">24281 1871 9626,'7'5'3276,"-2"0"-2220,-5-5 2220,0 0-2993,-3 0-328,-25 11 0,14 0-298,-5-1 0,0 1 343,3 8-109,3-4 0,-1 0-87,-3 9-129,0 8-672,12-3-593,12 1 525,4-1-385,10-6 142,3-11 51,4-4 78,4-4 1179,-6-5 0,-1-2 0,-2 2 0,9-4 0</inkml:trace>
  <inkml:trace contextRef="#ctx0" brushRef="#br0" timeOffset="236042">24608 1980 13791,'-7'21'-82,"-1"-1"1,-4 15 25,11-20-14,1-1-11,3-1 317,1-2-516,10 2 409,-5-7-84,5 0 163,-7-7 198,3-6-118,-3-1-92,1-5 510,-4-10-636,-4 9 101,-2-9-118,-4 14-179,-7-2-157,2 4-173,-4-2-404,0 4-2417,-1 3 2695,4 1 1,3 1-1,7 1 1</inkml:trace>
  <inkml:trace contextRef="#ctx0" brushRef="#br0" timeOffset="236645">24868 1912 8746,'6'6'3276,"-1"-1"-2830,-5-5-393,0 0-171,22 33 110,-14-18-306,5 5 0,-1 1 314,-7-6 168,2 3-104,-3-3-100,0-1-73,-1-6 109,-1-5 53,0 1 415,0-2-540,6 7 49,-2-3 23,3 6-73,-2-2 65,-1-2-3,0 2 11,-3-5 226,0-1 183,-1-2-165,0-1 387,-1-1-486,0 0-108,2-1 97,0 0-627,16-13 359,-8 3 134,11-10-57,-12 7 139,-1-2 10,0-1-47,-2-3 148,-2-1 1,0 0 66,1-5-332,-2 5 0,0 2 288,-3 3 41,1 2-282,-2 7-244,0 1-954,0 5 247,0 1 1,0 0-1</inkml:trace>
  <inkml:trace contextRef="#ctx0" brushRef="#br0" timeOffset="237056">25414 1939 11762,'7'1'2854,"-2"0"-2496,-5-1-615,0 0 444,-46 36-178,30-19-1223,-11 6 0,3 1 1217,15-5 477,2 6-651,4-8-142,0 4-379,11-4 395,-2-8 243,7 2-27,-3-10-101,7-4 39,-2-3 1947,3-6-2157,5-17 244,-7 3 172,3-6 379,-10 12-7,-5 11-21,-2 3-92,0 3-53,-2 2-45,1 1-330,0 7 257,2-2 173,2 8-1488,10 8 68,-5-8-391,7 9 76,-7-14-165,0-1-681,-2-2 2257,-1-3 0,-3 0 0,-1-2 0</inkml:trace>
  <inkml:trace contextRef="#ctx0" brushRef="#br0" timeOffset="237707">25605 1939 10102,'5'1'1027,"-1"0"-562,-4-1 277,7 30-876,-1-3-16,0-5 1,-1 1 151,0-3 1,-1-1 6,1 3-9,-6 4 3,8-12 324,-11-2 244,11-5-355,-7-2 126,1-6-583,1-6-591,0-3 241,3-15 826,3-2-226,0-1-931,3 1 1158,-2 11-21,1 0-122,1 2-93,1 2-468,11-2 258,-9 6 104,6 0 50,-12 7 56,-1 0 8,-1 1 210,-2 0 26,1 1 1940,1 5-1526,2 5-535,0 2 57,1 3-180,-2-3-56,1 0 11,1 1 45,1-1 106,15 6-109,-15-8-5,21 4-115,-22-12-3,10-2-8,-6 0-57,-1-4 48,0-2-1269,7-16 987,-8 5-37,4-11-36,-10 10 243,1-10 319,-2 7-2,1-6 775,-7 5 440,10 7-773,-9 3-98,9 7-137,-8 4-269,0 1-53,0 2 554,1 17-294,-1-3-198,1 14-9,0-7-28,0 13-454,-1-6 482,1-12 0,-1 2 14,0 7 0,0 0 17,-2 8-27,1-8 1,-2-1 76,-5 0 1,0-10 1,-3 0-13,-7 7-34,6-9 1,-4-1-539,-10-1 1,-1-3-577,-9 3-561,7-5 1,0-1-1639,1-5 3066,-4-3 1,18 1-1,-2-1 1</inkml:trace>
  <inkml:trace contextRef="#ctx0" brushRef="#br0" timeOffset="238056">24144 2472 10121,'2'6'3159,"0"-1"-2016,-2-5-222,36 5-938,-9-3 211,-2-1 1,7 1 0,2-1 0,-3 0-1126,4-1 0,0-1 1061,-2 1 1,4-1 0,0 0 0,-2 0-19,-2 0 0,-2-1 0,3 0-78,-1 1 1,4-1 0,2 1 0,-1-1 0,-2 1-525,2 0 0,-3 0 0,1 0 1,1 0 476,-5 0 0,2 0 1,1 0-1,-1 1 1,0-1-1,-2 1-255,5-1 0,-1 1 0,-1 0 0,2 0 220,-5 0 0,2-1 0,0 1 0,1 0 0,-1 0 0,0 0-284,-1 0 1,0 0-1,0 0 1,0 0 0,0 0-1,-1 0 268,6 0 0,0-1 1,0 1-1,0 0 0,0-1-23,-1 1 1,1-1 0,-1 0 0,-2 1 0,-4-1-108,-2 0 0,-3 0 1,0 0 77,4-1 0,0 1 0,-4-1 803,8 0-788,-11-1 335,-13 1-993,-6-1 1122,-10 0-363,-12-2 0,9 2 0,-7-1 0</inkml:trace>
  <inkml:trace contextRef="#ctx0" brushRef="#br0" timeOffset="239090">24390 2636 14409,'33'-6'406,"0"0"0,-3 1 0,0 0-405,-2 2 1,1 1-822,-2 0 1,3 1 0,2 0 0,-2 1 495,4-2 1,-1 1 0,5 0 331,-8 0 1,5 1-1,1-1 1,0 1-1,-1-1 1,-4 0-5,1 1 0,-3-1 1,1 0-1,4 0-10,-5-1 0,2 1 0,4-1 0,1 1 0,0-1 1,2 0-1,-2 0 0,0 0 0,-3 0-114,2 0 0,0 0 1,-2 0-1,0 0 0,0 0 1,1 0-1,1 0 106,0 0 1,1-1 0,1 1 0,1 0-1,-1-1 1,-1 1 0,0 0 0,-2 0-170,1 0 0,0 0 1,-1-1-1,-1 1 1,-1 0-1,0 1 142,3-1 0,-1 1 0,-1-1 1,-1 1-1,-1 0 17,7 0 1,-2 0 0,1 0 10,-6 1 1,1-1-1,-1 0 1,-2 1-51,8 0 0,-4 0 228,-9 0 0,-1 0-58,11 0 1173,-20 0-1641,-13 0 1566,-1 0-4134,-5 0 3703,-7-1 1,4 0-1,-2 0 1</inkml:trace>
  <inkml:trace contextRef="#ctx0" brushRef="#br0" timeOffset="240240">27572 1857 11244,'7'8'2120,"0"-2"-1758,-7-6 598,0 0-344,-1 16-207,-3-3-180,-8 12 1,-3 2-173,-2-7 1,-1-1-212,-3 5 0,-2 1 80,-3-2 0,1-3-1172,-4 4 813,11-10 1,1 1-2845,-11 7 3254,4-7 1,6-2 0,8-9 0</inkml:trace>
  <inkml:trace contextRef="#ctx0" brushRef="#br0" timeOffset="240440">27339 1885 13894,'1'3'1181,"0"0"-523,-1-3-249,9 32-400,0-8 1,3 1-99,-2-2 1,1 1-1,1-1-1250,5 8 0,0-2 959,0-7 1,0-2-985,9 5-846,0-3 52,0-5 1436,-4-4 0,-10-6 1,-4-3-1</inkml:trace>
  <inkml:trace contextRef="#ctx0" brushRef="#br0" timeOffset="240606">27817 2199 8216,'-10'25'-1093,"0"1"1,-5 3 0,1-4 646,1-11 0,-4 4 0,13-15 0</inkml:trace>
  <inkml:trace contextRef="#ctx0" brushRef="#br0" timeOffset="241141">28131 1871 13867,'12'13'793,"-4"-2"-544,-11 26-2212,2-16 1958,-1 4 1,1 2-78,4-5 0,2 0-61,5 9 370,-3-12 1,0-2-477,7-1 106,-5-11 267,1-2-124,0-3 0,2-4-53,8-12-8,-1-11-80,-4 13 0,-1-2 144,3-17 201,-5 16 0,-2 0 860,0-6 92,3-11-800,-10 23-299,1-1-158,-4 11-618,0 1 584,1 4 1795,0 2-1554,11 27-69,-3-9-1198,0-3 0,0 1 1144,3 8-28,0 2-2595,-1 1 2606,1 2-39,-3 0-281,-4-13 1,-1 2 202,-3-3 0,-1 1 85,0-2 0,-3-1-60,-9 10-86,-19-11 212,3-8 49,8-5 0,-1-1 355,-7-5 1,1-2-139,-6-3-161,8 1 0,3-1 18,5-3 681,5 1-421,4 1 1208,4 1-1565,3 1 2679,12-3-3050,8-1 197,8-3-152,-5 4 1,1 0-219,8-1 55,-11 3 0,1 0-2814,14-3 3095,-4 0 0,-8 3 0,-9 1 0</inkml:trace>
  <inkml:trace contextRef="#ctx0" brushRef="#br0" timeOffset="242963">27449 3182 14004,'-17'20'118,"1"1"0,0-1 0,-2 3 1,-1 0-1,1-2-561,0 0 0,0-2 353,-3 0 1,1 0-305,7-2 1,1-2-1246,-4-2 1,1-1-1639,4 4 3305,-15 0 0,18-12 0,0-3 0</inkml:trace>
  <inkml:trace contextRef="#ctx0" brushRef="#br0" timeOffset="243141">27189 3209 13745,'3'6'1184,"0"-2"720,-3-4-1822,36 30-1426,-16-14 1282,5 5 1,0 0-124,-1 1-258,-1 1-257,2 0-939,-2-5 1,2 1 1091,-6-7 1,1 0 0,0 2 0,-1-2 0,0-4 0</inkml:trace>
  <inkml:trace contextRef="#ctx0" brushRef="#br0" timeOffset="243290">27722 3455 14031,'1'3'1092,"0"0"-2391,-1-3-1978,-39 32 2621,27-23 1,-9 9-1,3-3 1,16-14 0</inkml:trace>
  <inkml:trace contextRef="#ctx0" brushRef="#br0" timeOffset="243490">28254 3141 14439,'2'9'1692,"-1"-1"-1225,-1-8 916,-71 49-4660,41-27 2656,3-2 1,-4 2 0,4-2 177,8-2 1,3-3 853,-7 10-411,-2-4 0,1-1 0,9-6 0,-13 6 0</inkml:trace>
  <inkml:trace contextRef="#ctx0" brushRef="#br0" timeOffset="243644">27927 3209 12994,'21'18'29,"1"0"0,-1 0 1,10 8-1,-3-4 709,-12-10 0,0-1-1463,7 4 0,1 1-914,-3-2 1,0 1-1,0-2 1,-2 0 911,5 7 1,-18-15 0,-4-1 0</inkml:trace>
  <inkml:trace contextRef="#ctx0" brushRef="#br0" timeOffset="244391">24376 3209 12305,'-3'-4'879,"0"1"49,3 3-659,5 30-243,-2-3 1,0 5-63,2-2 1,1 2-1,0-1-307,0 7 1,1 0 346,3 0 0,0-5-984,1-11 1089,1-1 409,-2-15 221,5-11-607,1-4-17,5-11-83,-8 3 0,-1-2-32,6-11-2,-9 9 1,-1 0-119,2-1 0,-1-1-187,-5-5 0,-1 0 96,1 5 1,1 0-112,-2-3 0,-3 2-381,-6 10 703,6 0 0,0 12 0,0 1 0</inkml:trace>
  <inkml:trace contextRef="#ctx0" brushRef="#br0" timeOffset="244728">24936 3305 13030,'-1'5'2779,"0"-1"-2386,-17 2 0,-6 0-393,3 5-53,-6 0 0,0 3 5,9 1 1,4 4-85,-1 5 1,2 1 73,2-4 1,0 0-215,3 7 1,5-3-102,6-4-38,4 3-460,9-12-222,16-12 740,-6-4 203,-4-7 1,-1-3-2786,-2-7 3052,6-7 278,-13 10 0,-1 0 398,5-5-435,0-5 4,-10 18-77,-4 8-436,-2 2-146,1 6 3025,5 15-3464,-1-3-2477,7 15 1343,-5-18-700,3 1 2570,-3-9 0,-4-3 0,1-3 0</inkml:trace>
  <inkml:trace contextRef="#ctx0" brushRef="#br0" timeOffset="245012">25154 3359 8836,'4'5'1156,"2"15"1,0 3-1157,0-1-395,-3 5 0,1 0 339,7-1 210,-8-2-310,13 11-2591,-10-15 3302,1 3 162,-5-18 1123,-1-8-747,0-2-1093,0-5 106,-1-13-25,1-8-207,2-1 3402,2-3-3258,6 1-141,-1 9-402,1 3 0,2 0-2262,7-2 1138,2-1-1628,0 14 2630,-10 10 0,-2 0 1,-5 1-1</inkml:trace>
  <inkml:trace contextRef="#ctx0" brushRef="#br0" timeOffset="245192">25537 3387 8883,'4'2'1412,"-2"0"567,-2-2-2164,0 46-333,2-25 588,-5 7 1,1 0-895,11-8 926,-9 7 0,9-16 1,-6 6-1</inkml:trace>
  <inkml:trace contextRef="#ctx0" brushRef="#br0" timeOffset="245345">25482 3236 11880,'25'3'-820,"0"-1"1,8-1 0,-22 3 0</inkml:trace>
  <inkml:trace contextRef="#ctx0" brushRef="#br0" timeOffset="245648">25769 3291 7159,'-3'6'3276,"0"-2"-1638,-14 12 0,-2 3-1118,5 0-523,-6 4 1,1 1 255,13 0-359,3 8-619,10 2 375,-1-7-58,11-6 226,-6-18-17,5-4-814,11-20 895,-4-6 146,-9 10 0,-1 0 622,2-11 117,-5 6-206,-4 7 304,0 1-677,-4 10-188,-1 5 154,-1 11-154,1 0-34,0 8-1929,6 10-1314,1-7 0,1 4 2605,1-14 1,-6-9 0,-1-3 0</inkml:trace>
  <inkml:trace contextRef="#ctx0" brushRef="#br0" timeOffset="246009">26001 3332 9718,'6'6'2638,"-1"-1"-1754,-5-5-166,0 0-878,-5 59-103,12-39-47,-8 14 1,1-3 63,10-21 159,-6-3 87,-1-3 82,-1-2 433,1-2-173,1-5-163,1-2-179,1-5 25,0-2-25,2-1-37,2-2-167,2-2 1,2-1 207,-2 4 1,1 1-257,2-5 0,0 2 261,5-2 352,-9 14-210,-6 3 924,-1 14-655,-3 9-420,0 6-3,0 2-58,-1-7-12,2-2-25,0 0-224,1-4 177,2 2-494,2-6-546,0-3-568,1-5 1753,4-6 0,-6 2 0,3-4 0</inkml:trace>
  <inkml:trace contextRef="#ctx0" brushRef="#br0" timeOffset="246391">26493 3291 8680,'-1'-7'2044,"0"1"39,1 6-2083,-33 38-17,22-18 7,-8 9 0,2 1-680,14-7 690,2 6 395,8-1-457,-1-12-19,7 5-42,-2-16 1033,2-2-1025,2-2-20,1-4 174,2-2-731,6-12 308,-10 2 0,0-1-13,8-12 492,-11 7 0,-3 1 1561,-4 2-1266,-3-2 594,-16 13-662,6 8-61,-13 6 103,6 14-328,6-4-36,-1 6-33,8 5-233,4-12-56,3 8-138,4-15-231,4 0-575,2-2-50,4-1-325,1-2 821,9-1 1,-14-2 0,3 0 0</inkml:trace>
  <inkml:trace contextRef="#ctx0" brushRef="#br0" timeOffset="246643">27176 3810 6409,'8'6'3276,"-1"-1"0,-7-5-944,0 0-2332,11 34-240,0-5-682,-2-5 1,1 0 375,6 9-1093,-4-16 1,1-1 1444,7 1 1,-1 5 0,-10-19 0</inkml:trace>
  <inkml:trace contextRef="#ctx0" brushRef="#br0" timeOffset="246842">27421 3892 12070,'1'4'1638,"-14"13"0,-6 2-293,-3 4-1161,-2 1 1,-3 3-221,8-4 1,0 0 0,1 0-1604,-3 6 1,0 0 925,4-6 0,0 1 0,1-2 395,3 1 0,2-3-1393,-2 7-1526,6-10 2805,1-3 1,5-10 0,1-3 0</inkml:trace>
  <inkml:trace contextRef="#ctx0" brushRef="#br0" timeOffset="246992">27613 4056 14722,'0'0'0</inkml:trace>
  <inkml:trace contextRef="#ctx0" brushRef="#br0" timeOffset="247258">27872 3810 15206,'10'34'-19,"1"0"0,-2-7 1,0-2-180,0-6 1,0-2-561,10 13-832,-3-16 1,1-1-55,4 7-187,7-9 1931,-18-16 0,-6 3 1,0-3-1</inkml:trace>
  <inkml:trace contextRef="#ctx0" brushRef="#br0" timeOffset="247444">28200 3810 14179,'7'4'2568,"-2"0"-1857,-5-4 652,-79 72-2456,61-52 1,1 0 0,-2 1 462,-5 4 0,-4 1 0,1 1 0,2 0 560,2 5 0,1 0 0,4-3-577,1-2 0,1 0 285,-2 5 1,0 2-1278,0 0 1,0-3-1,5-10 1,-1-1 1211,-5 5 0,2-4 1,1-7-1,5-11 1</inkml:trace>
  <inkml:trace contextRef="#ctx0" brushRef="#br0" timeOffset="247942">24472 4028 8850,'5'2'3276,"-1"0"-1811,-4-2-737,-8 31-353,5-10-214,-2 8 0,1 5 31,6-2 0,2-1-1134,-1-6 0,1 1 924,1 2 0,4-3 15,8 0 439,-3-10 238,12-4 94,-9-20-497,2-4-206,-5-11 13,-5 2 107,-1-3-182,-1 0 1445,-3 1-1787,0-11-188,-1 4-996,-1 1 893,0 8-182,-2 12-563,1 4-845,1 1 1468,12 2 0,-10 2 0,9 0 0</inkml:trace>
  <inkml:trace contextRef="#ctx0" brushRef="#br0" timeOffset="248242">24963 4097 9567,'4'0'3276,"-2"1"-1246,-2-1-422,-34 32-1656,21-17-395,-8 9 0,1 0 309,7-6-860,13 16 64,2-16 670,11 3-28,1-14-172,5-5 124,-5-5 76,6-3 209,2-14 566,-7 3-316,3-4 57,-9 9-49,-4 6-92,-2 2-115,0 2 596,1 1-462,6 6-83,-1-1-577,9 7-326,-7-4-780,4 2 812,6-5 1,-12-2 0,6-1 0</inkml:trace>
  <inkml:trace contextRef="#ctx0" brushRef="#br0" timeOffset="248492">25305 4110 10411,'0'26'42,"1"1"1,0-3 0,-1-3-43,0-3 3,0-2 1113,1 3-691,-1-9 428,1 1-195,-1-10 320,1-1-782,2-2-46,-1-15-570,20-7 347,-7-7-476,1 15 0,1 1-126,7-8-104,2 1-209,0 2 988,3 5 0,-1 2 0,-6 1 0,-1 3 0,0 0 0</inkml:trace>
  <inkml:trace contextRef="#ctx0" brushRef="#br0" timeOffset="248692">25769 4056 12017,'1'5'3276,"0"-2"-2953,-10 13 1,-3 3-951,5-2 582,-5 5 0,2 1-61,8-4-160,2-2-1557,9 9-342,2-11 1317,4 2 64,-2-14-9,-4-7-2484,0-2 1416,-2-6 1344,3-7 0,-6 10 0,1-4 1</inkml:trace>
  <inkml:trace contextRef="#ctx0" brushRef="#br0" timeOffset="249143">25851 4097 13324,'21'1'1376,"3"9"-1197,-7 9-173,1 2-740,2-1 734,-4-7-3277,-1-2 2666,0-2 1183,4-2-743,1-8 126,-1-2-394,6-14 167,-10 5 47,6-6-223,4-3 420,-16 9 28,17-4 462,-24 12-218,9 1 3032,-7 2-2278,-3 1-667,1 3 206,5 9-455,0-1-74,7 12-81,-5-12-462,14 6 141,3-12 313,0-2-155,10-13 130,-17 0 61,8-4-41,-10 5 1,0-1 130,9-3 17,5-4 263,-15 10 52,-9 5-18,-3 1-74,0 1-10,-1 0-93,9 4-109,-1-1-90,7 3 0,2 0-554,2 0-1068,6-1 1,1-2 1325,3-4 0,0 0 0,-18-2 1</inkml:trace>
  <inkml:trace contextRef="#ctx0" brushRef="#br0" timeOffset="249278">26957 4028 6447,'18'1'0,"-4"0"0</inkml:trace>
  <inkml:trace contextRef="#ctx0" brushRef="#br0" timeOffset="249594">19378 14216 3034,'-9'32'0,"0"1"0,0-1 0,0 1 0,-1 1 0,1 1 0,-1-1 0</inkml:trace>
  <inkml:trace contextRef="#ctx0" brushRef="#br0" timeOffset="250262">21071 14571 13964,'-6'-4'183,"-9"15"0,1 6-110,3 5-472,-5 2 1,2 1 398,8 7 104,2 1-767,11-8 1,6 0-76,1-7 1,1-3-902,5 5 1,2-3 940,-1-9 0,0-5-845,11-3 1543,-8-4 0,-1-2 0,-2 2 0,7-5 0</inkml:trace>
  <inkml:trace contextRef="#ctx0" brushRef="#br0" timeOffset="250543">21426 14666 7632,'5'3'3276,"-1"-1"0,-4-2-173,-7 22-3025,1 4-109,4-4 1,2 1 30,3 6 134,15-5-27,-5-17-180,13-3-286,-9-14 312,1 1-426,-8-20 190,-9 9-116,-3-1 0,-3-2-413,-9-9 347,0-1-1820,-5 13-17,11 15 1482,-1 2 1,7 3 0,0 0 0</inkml:trace>
  <inkml:trace contextRef="#ctx0" brushRef="#br0" timeOffset="250796">21631 14680 11670,'17'23'804,"-1"0"0,0 0 1,7 7-1,-3-4-798,0 2 103,-4-10-56,-10-15 9,2 0 89,-1-3 45,20-19-972,-11 6 739,1-2 1,-1-1-70,1-6 70,0-1 36,1-2 331,1-3 1,0-1-332,-1 2-713,-5 1 0,-1 4 627,-3 13-147,-11 3-282,10 2-1409,-7 2-53,-1 1 2090,-10 6 1,8-4-1,-7 5 1</inkml:trace>
  <inkml:trace contextRef="#ctx0" brushRef="#br0" timeOffset="251144">20279 15322 15915,'-7'-2'1154,"2"0"-768,5 2-123,0 0-36,114-7-1866,-82 4 1,3 0 1479,-6 1 1,4-1-1,3 1 1,0-1 0,-2 0 27,-2 1 1,-1 0 0,0 0 0,0-1 0,-1 1 195,2 0 0,-2 0 1,2 1-1,5-1-216,-8 1 0,4 0 0,3 1 0,1-1 1,1 0-1,0 1 0,0-1 0,-1 1 1,-2 0 131,2 1 1,0-1-1,-1 1 1,-1 1 0,1-1-1,0 0 1,2 0-106,-5 0 1,2 0 0,0 0-1,0 0 1,1-1 0,-1 1 0,0 0-1,-1 0 1,-1 1 122,3 0 0,-1 0 0,0 0 1,-1 0-1,-1 0 0,-1 0 0,-1 0 35,3 1 0,-1-1 0,-1 1 0,0-1 1,-1 0-68,1 0 1,0 0-1,-1 0 1,1 0-1,-1 0-84,5 1 0,1-1 0,-1 1 1,2 0-373,-4-1 0,1 1 0,0-1 0,0 1 0,-1-1 489,4 1 0,-1 0 0,-1 0 0,-2 0 0,4 0 0,-2 0 0,-2 0 0,-4 0 0,1 0 0</inkml:trace>
  <inkml:trace contextRef="#ctx0" brushRef="#br0" timeOffset="251579">20498 15691 4542,'-8'-6'3215,"3"1"-318,5 5-2712,0 0-8,0 30 23,8 2 0,2 2 204,-5-7 1,2 0-347,3-1 1,3 1 0,-1-6 36,7-5-59,5 1-38,-3-12 2,-5-3-42,3-6-39,-7-3-87,-2-6 501,0-4-501,-1-3-115,-2-4 160,-2-1-556,-2-7 0,-1 0 181,0 2 88,-1 1 0,0 3-854,-1 15 2217,0 2-3031,0 3 2078,-1 2 0,1 2 0,-2 2 0</inkml:trace>
  <inkml:trace contextRef="#ctx0" brushRef="#br0" timeOffset="251944">21017 15718 16226,'-26'12'-177,"1"1"1,-1 1 0,5 2 0,8 11-12,2-3-16,6-2 44,6-12 220,2-3-370,-3-2-118,14-1-1357,20-9 1071,-4 0 167,-7 0 0,-1-2 547,-3-3 0,-3-1 226,-2 1 1725,1-5-434,-7 7-1189,0-1-275,-7 8-106,-1 2 53,0 4 405,4 8-1004,-2-1-101,5 2-292,-3-7-657,2-1-255,0-2 1084,4-2 1,-5-1 0,2-1 0</inkml:trace>
  <inkml:trace contextRef="#ctx0" brushRef="#br0" timeOffset="252260">21235 15650 11773,'8'7'1866,"-2"-2"-1273,-6-5-192,3 33-511,2-10 48,-2-2 1,0 1-199,4 0-227,2-3 378,-4-7 109,1 2 142,-4-10 110,-1-1-134,0-2-219,-2-7-184,1-1 285,0-5 98,3-13 0,9-1-233,-2-2-227,13 3 183,-11 16-1560,18-4 728,-7 9-2266,-2-1 592,4 5-592,-18 1 2995,12 1 0,-13 0 1,0 0-1</inkml:trace>
  <inkml:trace contextRef="#ctx0" brushRef="#br0" timeOffset="252494">21699 15663 12036,'7'6'3019,"-1"-1"-2450,-6-5-29,0 0-459,-27 35 20,12-16 0,-1 1-1424,-4 6 0,0 0 1296,2-4 1,3-2-106,-1 0-480,2-3 97,2-2-1639,-3 0-554,5-6 2708,-5-1 0,10-6 0,-2-1 0</inkml:trace>
  <inkml:trace contextRef="#ctx0" brushRef="#br0" timeOffset="252661">21522 15691 5808,'3'6'3276,"-1"-1"-409,-2-5-2893,0 0 26,29 32-1907,-6-10 1538,-3-1 1,1 1-825,-4-7 0,-1-2 322,2 1-1123,4 2 1994,-8-8 0,-7-5 0,-1-1 0</inkml:trace>
  <inkml:trace contextRef="#ctx0" brushRef="#br0" timeOffset="253160">22068 15650 9057,'7'-1'3276,"-2"1"-1203,-5 0-1239,-2 32-755,-3 2-828,3-9 1,0 1 731,0-6 0,0 0-89,0 16 16,2-11 82,1 4-2692,0-17 2697,1-3 3,2-5-145,-1-1 58,2-3-67,2-1-132,2-3 271,9-10-1434,8-14 1039,-10 8 0,-1 0 478,-2 2 1,-1 0 44,0-3 1,-2 0 3162,-2 1-1911,4-17-1601,-9 19-251,1-2-456,-4 13-768,-1 6 1711,-3 0 0,2 1 0,-2 0 0</inkml:trace>
  <inkml:trace contextRef="#ctx0" brushRef="#br0" timeOffset="253544">22355 15718 11653,'8'0'3276,"-1"0"-2576,-7 0-473,0 0-218,-36 33-9,21-17-107,-1 5 1,-2 6-1,4-5-1979,5 0 1890,2 0 0,3-3-252,7-9 123,1-2-179,5-2-2773,10-3 1268,-3-2 973,7-4-76,1-9 947,-6 0 165,4-7 697,-10 3-535,-2 1-1357,0-7 1777,-5 7 2694,0-4-2573,-5 12-387,0 0-170,0 6-195,0 0 58,-1 5 3267,0 0-3076,-1 4-256,1 3-350,0-2-2871,3 11 3180,0-12 1,1 3 0,-1-9-1</inkml:trace>
  <inkml:trace contextRef="#ctx0" brushRef="#br0" timeOffset="253847">22546 15745 13868,'9'36'-30,"-1"0"0,0-3 1,-1-5 29,-4-13-9,0-2 18,0-3 548,-1-4-314,0-3-189,0-2 69,0-4-454,1-9 99,0-1-37,2-7 217,5 0 1,1-1-266,1-1 349,0 2 0,1 0 94,4 3-126,-5 5-53,1-1-3224,-4 3 2957,5 5 0,-7-2 1,2 6-1</inkml:trace>
  <inkml:trace contextRef="#ctx0" brushRef="#br0" timeOffset="254330">22833 15663 11297,'1'5'2353,"0"-1"-1018,-1 31-1335,0-18-31,0 9 1,1-1-23,0-7-45,2 1-56,0-9-124,4-2 144,-1-4-45,3-1 8,0-3-28,1-4-322,7-7 148,-3-1-558,6-13 0,1-2 849,-3 4 331,0-2 1,-2 1 341,-6 12-239,-2 2 831,-8 3-500,9 6-406,-12 3-64,10 6 376,-6 3-528,0 5-41,-1 2-3297,1 16 3162,0-6-167,2 4 0,1 0 282,0 1 2,0-2 1,0-2 67,-1-6-702,-18 9 41,3-23-190,-15-2 29,8-12 388,1-4-341,4-2 3605,0-11-2774,10 0-126,2-1-636,15 2 74,-1 12 562,20-10 0,-21 13 0,9-5 0</inkml:trace>
  <inkml:trace contextRef="#ctx0" brushRef="#br0" timeOffset="254564">23311 15650 13095,'3'2'1706,"-1"-1"83,-2-1-1789,15 39-3277,-10-18 2816,3 5 1,-1 2-530,-6-6 1,-2-2 980,-2 12 133,-5 1 1,-5 0-1006,-8-11 1,-3-1 148,4 3 1,-4-3 548,-5-10 1,-3-3-1,5-3 1,-1 0 0,4-4-1,0 1 1</inkml:trace>
  <inkml:trace contextRef="#ctx0" brushRef="#br0" timeOffset="254795">22847 15718 11384,'-7'-5'3276,"2"0"-1181,5 5-1207,0 0-810,-36 33-1985,17-3 1975,-2-6 1,0 2-86,11 4 1,4 1-1592,5-5 0,1 0 1373,-1 1 0,2-1-38,3-3 0,2-3 510,5-3-1348,-6-3-2166,21-1 2462,-18-7 0,14 0 0,-19-6 1</inkml:trace>
  <inkml:trace contextRef="#ctx0" brushRef="#br0" timeOffset="255263">21809 15663 8626,'2'3'3276,"0"-1"0,-2-2-2219,43 58-1183,-35-33 0,0 1 134,6 0 0,4 1 0,-6 0-60,-10 6 0,-5-4 434,-6-2-422,-2-6 1,-3-2 704,-6 1-1646,-8-4 0,-2-2-489,-5-3-169,6-2 1,-1-3 1536,4-3 0,3-2 0,0 2 1,-7-2-1</inkml:trace>
  <inkml:trace contextRef="#ctx0" brushRef="#br0" timeOffset="255511">21358 15677 9368,'4'7'3276,"-1"-1"-1209,-3-6 607,-5 62-2674,0-31-757,1 0 1,0 5 0,0-4 708,0-12 0,1 0-620,0 6 1,1 3 0,1-4-506,5 13-466,2-4 1,2-3-795,6-9 2433,10 1 0,-15-16 0,1-3 0</inkml:trace>
  <inkml:trace contextRef="#ctx0" brushRef="#br0" timeOffset="256695">19815 15991 14932,'23'27'21,"0"0"1,1-1 0,-1-1-24,-9-7 1,0 0-167,4-2 0,-2-3 274,-1-5-97,4-1-188,-11-6-73,9-3-87,-6-4-3,9-4 57,-4-2 220,0-5-2,2 0 67,-1-3 36,0-1 94,-3-10 1,-2-2-3408,-1-3 3259,-1 1 0,-2 1 26,-7 3-843,-1 1 1059,-1 1 231,0 9 0,-1 1 88,-1-7-207,-1-2 107,2 16-56,1 5 1804,1 2-1527,0-3 1885,0 5-2487,0-2-62,2 4-53,3-2 50,3-1-98,25-6-22,3 1 88,-13 3 0,1 1-118,-5 2 0,1 0 129,2 0 1,1 0 23,12 0-5,-3 0 1,0 0-614,7-1 618,-14 2 0,-1-1 0,8-1-3,-2 0-5,-1 1-62,7-3-287,-10 2 324,6 1 1,0-1 29,-3 2 0,-3-1 1,0 2-71,-6 0-2763,1 1 2828,0 0-364,5 0 289,1 1 1,1 0-8,11 0 7,-11 0 1,1 0-64,-7 0 1,-1 0 21,13 1-802,-4-1 0,-1 0 873,1 1 30,-4-2 1,0 1 48,2 0-53,-9-1 1,1 1 20,13-1 4,1 1 785,2 0-775,1-1-112,-19 0 1,3 0 77,6 0 0,5 0 0,2 0 1,-5 0 20,3 0 1,0 0-8,-3 0 1,5 0 0,0 0 0,-6 0 10,-4-1 0,-2 1 1,-1-1 0,3 0-208,1 0 1,3 0 0,-1 0 156,9 0 1,-1 0-168,-7 0 1,1 0 0,-2 0 217,5 1 0,-1-1 4,3 1 0,0 0 180,-6 1 0,-1-1 16,6 1 1,5 1-301,-6 0 0,6 2 1,2 0-1,-1 0 0,-6 0 116,-2-1 0,-4 0 0,4 1-78,4 0 0,5 0 0,2 1 0,-3-1 0,-6 0-189,2 0 0,-5 0 121,0 0 0,2-1 149,2 1 0,2-1 0,1 0-130,-3-1 1,0-1 0,0 1 110,1 0 0,0 0 0,-2 0 2,-5-1 0,-1-1 0,-4 0 3,12-1 40,-3-1 0,-1-2-5,-11 2 1,1 0-41,10-1-36,1-1-1380,-3 3 1326,-12 0 1114,6 0-1873,-9 1 180,-5-1 669,-26 3 0,14-2 0,-18 2 0</inkml:trace>
  <inkml:trace contextRef="#ctx0" brushRef="#br0" timeOffset="256912">21030 15977 7478,'1'6'0,"-1"-2"0,0-4 0</inkml:trace>
  <inkml:trace contextRef="#ctx0" brushRef="#br0" timeOffset="258762">19801 16469 13432,'-28'-18'-525,"0"-1"1,0 1 0,0-1-1,0 0 1,1 1-569,4 1 1,2 1 0,-1-1 1121,-1-1 0,0-2 0,1 0 295,-1-1 0,1-1 0,1 0-61,1 0 0,1-1 0,1-3-175,2-1 0,1-2 1,0-1-1,3 1-86,-1-1 0,1 0 0,3-4 166,2 3 0,0-4 0,1-3 0,1-1 0,2 0 1,3 1-144,2 2 0,4 0 0,1 0 0,1 0 1,0 0-1,-1 0-404,-1 0 1,-1-1 0,-1 1 0,2 0-1,2-1 1,2 1 378,2 4 1,2-1 0,1-1 0,2 0-1,1 2 1,0 0 0,-1 3 0,0 2 29,1-2 1,1 4-1,-1 2 1,1 0 0,2-2-33,0-1 1,0 0-1,1-1 1,2 0 0,3-1-1,4-1-64,-8 10 0,4-2 1,1 0-1,3 0 1,1-1-1,2-1 0,0 1 1,0 0-1,1 1 1,-2 0-1,0 0 1,-1 2-1,-2 0 0,-3 1 130,5-2 1,-3 2-1,-2 1 1,0 1-1,0 0 1,0-1-1,3 0 1,3-2-85,-4 2 0,2-2 0,3 0 0,0-2 0,2 0 0,1 0 1,0 0-1,0 0 0,0 0 0,-2 2 0,0 1 0,-3 1 1,-1 2-1,-3 2 54,7-2 0,-3 3 0,-2 2 0,0 1 0,-1 1 0,1-1 28,1-1 0,-2 1 0,1 1 0,1-1 1,1 2-1,4 0-49,-5 1 0,2 1 0,2 0 0,0 0 0,2 0 1,1 1-1,0 1 0,0 1 0,0 0 0,0 1-49,-2 1 1,0 1-1,1 1 1,-1 1-1,1 0 1,0 1-1,0 0 1,1 0-1,-1 0 1,0-1-1,0 1 36,-1-2 0,1 0 0,0 0 1,0-1-1,-1 0 0,1 1 1,0 0-1,-1 1 0,1 1 1,0 1-1,1 1-3,-1 1 0,1 2 0,1 1 0,0 0 1,0 2-1,0-1 0,-1 1 0,0 1 1,-2-1-1,-1 0 0,-2 0 0,-2-1 1,8 4 1,-5 0 0,-1-1 0,-1 1-1,0 0 1,2 2 0,-2-2 1,0 0 0,1 1-1,0 0 1,0 0 0,0 2 0,0-1-1,-1 1-14,-2 1 1,1 0 0,-2 0-1,1 0 1,-1 1 0,0 2 0,1 0-1,0 1-6,-2 0 1,0 1 0,1 1 0,0 1 0,-1 1 0,1 0 0,-1 0 0,0 0 0,0-1 0,-1-1 22,-1 0 1,0-1 0,0-1 0,-1 0 0,1 1 0,-2-1-1,1 1 1,0 1 0,-1 0-5,2 3 1,0 2 0,1 0 0,-1 0 0,0 1 0,-2-1 0,-1 0 0,-1-2 0,-3-2 40,2 5 1,-4-2 0,-1-2 0,-1 1 0,0 0-40,-1 1 0,0-1 0,0 1 0,-1 0 0,-1 0-2,2 5 1,-1 1 0,-1 0 0,-2 2-21,-3-6 0,-2 2 0,-1 1 0,0 0 0,-1-1 0,0-2 20,0 7 0,1-3 0,-2 1 0,-2 0-4,-1 0 0,-2 2 1,-1-1-1,-1 0 1,-1-4 23,-1-2 0,-1-3 0,-1-1 0,-2-1-17,-1 1 1,-1-1-1,-2 0 1,-1-1 14,0 0 1,-2-1 0,0 0 0,-2-1 2,0 0 1,-1-1 0,-2 0-1,1 0-19,-2-1 0,1 0 0,-2-1 0,-5 1 36,6-4 1,-3-1-1,-3 2 1,0-1-1,-2 0 1,-1 0-1,0 0 1,0-2 112,0 0 1,0-2-1,-2 1 1,0-1 0,0-1-1,-1 1 1,1-1 0,-1 1-1,1-1-108,0 2 0,0-1 1,0 1-1,1 0 1,-1-1-1,0 0 1,0 0-1,-1-1 1,1-1 9,0-1 1,-1 0 0,0-1 0,0 0 0,0 0 0,0-2 0,0 0 0,1 0 0,1-1 34,-5 0 0,1-1 0,1-1 0,0-1 0,0 1 0,1-1 0,0 0-58,-1 0 1,2 0-1,0-1 1,-1 1-1,-1-1 1,-2 0-14,6 0 0,-1 0 0,-2-1 0,-1 1 0,-1-1 1,1 0-1,-1 1 0,2-1 0,2 0 0,1-1-4,-7 1 1,3 0 0,1-1 0,0 0 0,0 0-1,-2 0-6,4 0 0,-1 0 1,-1 0-1,0-1 0,0 1 1,0-1-1,2 1 0,1-1-5,-2 0 0,2 0 0,0 1 0,1-2 0,0 1 0,0 0-7,-1-1 0,0 1 0,0-1 0,0 0 0,0 0 0,1 0 1,-2-1 0,1 1 0,0 0 0,0-1 0,0 1 0,0-1-4,-1 0 0,1 0 0,0 0 1,-1 0-1,1-1 0,0 1-23,0-1 0,0 0 1,0 0-1,0 0 1,0-1-1,1 1-26,0 0 0,2 0 0,-1 0 1,0-1-1,-2-1 0,-4-3-194,8 1 1,-3-1 0,-2-2 0,-2-1 0,-1 0 0,-1-1 0,0-1 0,0 0 0,1 0 0,1 1 0,2 0 0,1 0 0,3 2-217,-5-3 1,3 2 0,2 0 0,1 0 0,0 0 0,-2-2 0,-3 0 224,4 1 0,-2-1 0,-3 0 0,-1-1 0,-1 0 0,0 0 0,1-1 1,0 0-1,3 0 0,3 1 0,2 0 0,5 0 273,-9-10 0,7 0 0,3 1 0,2 3 0,-4-1 0,3 2 0,2-5 0,-1 0 0</inkml:trace>
  <inkml:trace contextRef="#ctx0" brushRef="#br0" timeOffset="261264">19569 15172 15627,'-38'-2'206,"0"0"1,2 0-1,3 2-206,-1 3-3277,0 2 2078,9 2 1,0 0 1555,7-1 0,-1 1-614,-4 2 1,0 0-1781,-4 6 320,2 1-1388,4-1 907,5 0 2198,4-1 0,6-6 0,3-2 0</inkml:trace>
  <inkml:trace contextRef="#ctx0" brushRef="#br0" timeOffset="261447">19501 15322 13355,'4'1'661,"-19"1"0,-11 0 25,-5 2-1674,4 0 0,-7 0 0,4 1 936,4 0 1,1-1-39,-8 3 1,0 0-142,10-2 0,1 0-51,2-1 1,-2 1-1358,-12 3 1,0 0 1321,7-3 0,0 0 0,0 1 1,3-1-1,-1-1 0</inkml:trace>
  <inkml:trace contextRef="#ctx0" brushRef="#br0" timeOffset="261763">18408 15240 14229,'4'7'965,"3"20"0,0 4-965,-6 1-895,5-8 1,2 4-1,0-2 895,-5-5 0,0 1 146,7 6 1,2 1-180,-1 2 1,-1-1 71,-2-8 1,-1-1 251,7 13 70,-12-32 584,-7-2-338,16-14-511,-4-7 1,1-4-97,4 3 0,1 0-812,2-12 0,1-1 747,-4 11 1,0 0-23,2-2 1,1 0 11,-1-1 1,5-3-534,-1 5 1,6-4-1,1-2 1,-1 2-1,-2 3-485,-3 4 1,-2 2 0,2-2 436,1 0 1,3-5-1,0 0 1,0 4 0,-5 7 544,10 1 1,-16 8 0,-1 4 0</inkml:trace>
  <inkml:trace contextRef="#ctx0" brushRef="#br0" timeOffset="281870">13342 2909 8016,'-3'-3'2570,"1"1"-98,2 2-2138,3 3 629,18 5-660,-1-1-96,17 3-1007,-10-5 1,1 0 918,-2-1 0,1-1-812,-2 0 1,3 0 0,-1 0 802,8 0 1,4-1-30,-6 0 0,5-1 0,3-1 1,-1 1-1,-2 0-549,-4 0 1,-2-1 0,0 1-1,3 0 497,-1-1 1,3 1-1,1-1 1,1 1-1,0-1 1,-2 1-219,-2 0 0,0 0 1,-1 0-1,0 0 0,-1 0 1,0 0 203,0 0 1,-1 0 0,-1 0-1,1 0 1,2 1-94,0-1 0,1 1 1,1-1-1,1 1 0,0 0 1,-1-1 79,2 2 0,0-1 1,0 0-1,-1 1 0,0-1 1,-1 0-3,-1 1 1,-2-1-1,0 0 1,1 0-1,3 1 6,-3-1 1,2 1 0,2-1 0,1 1-1,0 0 1,-1-1 0,-1 1 0,-4-1 3,4 1 1,-4-1-1,-1 0 1,2 1 0,2-1-7,-3 1 1,2-1 0,2 1 0,1 0 0,0 0 0,-2 0 0,-1-1 0,-2 1-5,2 0 0,-3-1 0,-1 1 0,0-1 0,2 1-10,0 0 1,2 0 0,0 1-1,0-1 1,0 0 0,-4 1 149,4-1 0,-4 1 1,1-1-1,3 2-148,-1-1 1,4 2 0,1-1-1,1 1 1,-3 0 0,-2-1 25,1 0 1,-3 0 0,0 0 0,2 0-21,-2 0 0,2 0 0,1 1 0,0-1 0,-3 1 0,-3-2-13,3 1 0,-3 0 1,-1 0 14,0-1 0,0 1 0,-1-1 1,-1 0 1,0 0 0,-1-1 30,12 2 1,-1 0-33,-4-1 0,2 0 7,1 0 0,2 0 1,-4-1-8,-4 0 0,-1 0-23,3 0 0,2 0 1,-5-1-23,2 1 1007,4-1-1024,-13-1-282,-6 0 1592,-5-1-1833,-5 1 2815,-3-1-3065,-2-1 1076,-5-1-2238,-3-2-5,-7-3-831,-3-1 2833,-12-2 0,17 6 0,-6-1 0</inkml:trace>
  <inkml:trace contextRef="#ctx0" brushRef="#br0" timeOffset="283204">15541 1024 11241,'1'7'1179,"0"-2"-19,-1-5-1160,1 3 162,-1 3 387,1 7-333,-1 6 24,0 10-750,0 0 0,-1 6 0,-1-1 643,-4 2 0,0 2-491,4-8 1,2 3-1,-2 2 1,-1-1 487,-3 3 0,-2 0 1,-1 0-1,1-2-607,3-4 0,1-2 1,0 1-1,-1 3 513,-1-3 0,-1 2 0,-1 2 0,0 1 0,0 1 0,0-1 0,0-1-7,0 4 1,0-1 0,-1 0 0,1 1 0,0-1 0,-1 0-219,2-4 1,0 0 0,-1 0 0,1 0 0,0 0 0,-1 0 0,1-1 210,0 2 0,0-1 1,0 1-1,0 0 1,0-1-1,1-1 1,0-1-24,-1 3 0,0-2 0,1 0 0,0 1 0,0 2 45,0-3 1,0 2 0,0 1 0,0 1 0,0-1-1,1 0 1,-1-3-74,0 6 1,0-2-1,0-1 1,0 0-1,0 3 41,1-6 0,0 1 1,0 2-1,0-1 1,0 0-1,0-1 1,0-3 15,0 9 0,0-3 0,0 0 0,0 5-24,2-11 0,-1 4 0,-1 2 0,1 1 0,0 0 0,-1 1 0,1-2 0,0-2 0,0-3-4,0 6 0,0-4 0,0-1 0,0 1 0,0 4 0,0-4 1,-1 4 0,1 2-1,-1 2 1,0 0 0,0-1-1,1-3 1,-1-2 0,2-5 1,-3 11 1,2-6 0,-1 2-84,0-3 0,0 2 0,1 0 0,0-4 78,0-2 0,0-4 0,0 3 88,0 3 1,0 3 0,-1 0-1,1-4-87,1-4 0,-1-2 1,1 2 1,-2 10 0,0 3 0,0-7 0,1-10 0,1-3-3,-3 16 995,0-8-1054,1-6 1695,3-7-1778,-1-5 2473,2-4-2494,0-3 961,1-2-1655,-1-10-2329,-5-19 971,2-1 579,0 9 1,1 0 1234,2-16 0,0 20 0,1-4 0</inkml:trace>
  <inkml:trace contextRef="#ctx0" brushRef="#br0" timeOffset="284986">16483 1229 10480,'-3'-6'1164,"1"1"-988,-18 9 1,-6 6-3454,-3 3 2525,-4-1 0,-3 4 1097,8 3 1,0 4 0,2-1-408,-2 2 0,1 2 178,7-6 1,-2 5-1,-1 0 1,1 1-1,3-3-75,0 3 0,3-3 0,-1 3 4,1-1 0,-2 2 0,1 0 0,2-1-6,-1 0 0,2 0 0,0 2 27,0 0 0,-1 3 0,0 1 0,0 0 0,2-3-51,-2 3 0,2-1 0,-1 1-14,2-4 0,0 1 0,-1 1 1,2 0-1,1-2 2,1 5 1,2-1 0,1-2-4,0 5 0,1 0 2,1-6 1,0 0 0,3-1 1,1-1 1,4 0 148,4 9 0,4 0-131,6-2 1,3-2-264,-7-10 0,1 0 0,1-2 276,12 6 0,1-5 5,-4-7 1,0-3-15,-1-1 1,2-2 26,7-2 1,2-1 21,-5-1 1,5-3-30,-7-4 1,5-3 0,3-3-1,1 0 1,-2 0 0,-3 1-162,-3 1 1,-2 0 0,-1-1 0,4-2 136,1-1 1,4-2 0,3-2 0,-1 0 0,0-1 0,-3 1 0,-5 0-161,5-5 1,-5 0-1,0-1 138,0 0 0,1-1 0,-1-1 0,-3 1-1,-1-1 0,-4 0 0,2-4-19,-6 3 0,1-3 0,0-2 0,0-1 0,-1 1 0,-1 2-95,0-2 1,-1 2 0,0 0 0,0-2 125,-1 1 1,1-3 0,1-1-1,-1 0 1,-2 1 0,-1 4 189,1-8 1,-4 3-1,1-2-142,-2 2 0,1-3 0,-1 0 0,-1 2 41,0 0 1,-2 1 0,1-1-61,-1 4 1,-1-1 0,0 0 0,-2 1 34,-1-3 1,-3 2-1,-2 0-5,-3 1 0,-3 2 0,0 0-137,0 0 0,0 1 0,-3 1-57,-3 3 1,-2 2 0,0 2 18,-7-1 0,-2 2-94,-3 1 0,-2 2 66,8 4 1,-1 2 0,-1 1-190,-1-1 0,-2 2 0,-5 2 293,5 4 1,-5 1 0,-5 2 0,-1 1 0,0 0 0,1 0-1,4-1 1,4-1 0,-6-1 0,5 0 0,-4 1 0,2 2 0,0 0-1,1 1 1,-1-1 0,1 0 0,-1 1 0,0-1 0</inkml:trace>
  <inkml:trace contextRef="#ctx0" brushRef="#br0" timeOffset="285809">14598 3482 12605,'-18'-25'746,"-1"0"1,7 7 0,-2 3-635,-16 4 0,-2 6-1502,12 5 0,1 1 1435,-10 1 0,-2 2 1,5 3 1,-3 2 0,-1 2 0,1 0-610,1 0 1,1 1-1,-1 0 1,-1 1 622,-5 1 0,0 1 0,-1 1 1,0 1 115,5-2 0,-1 2 1,1 1-1,1-1 1,2-1-374,-4 3 1,3-1-1,-2 2 225,1-1 1,-1 1 0,0 1 0,2-1 5,0 2 1,1-1 0,0 2 8,4-4 1,0 3 0,-2 0-1,1 1 1,1 0-272,-2 2 1,1 1 0,-1 0 0,1 1-1,0-1 243,0 0 1,0 0 0,0 0 0,1 1 0,-1 1-5,2 0 1,0 1 0,0 1-1,1 0 1,1-1 0,1-3-149,2 1 1,1-2-1,2-1 1,-2 2 135,-2 6 0,-2 1 0,2 1 1,2-3 73,1-2 0,3-2 0,2 4-149,4 1 1,0 3 0,2 2 0,1 0 0,1-5 70,0 0 0,2-2 0,1 2-22,0-2 1,1 3 0,1 1 0,1-3 0,2-5 9,10 4 0,2-6-50,2 2 0,2-1 40,2-2 0,1 0-8,1-2 0,5 0 21,-2-6 0,6-1 0,1 0 0,-3-1 13,-2-2 0,-2-1 1,3-1 0,-4-1 0,2 1 0,2-1 0,-1-1 0,0-2 0,4-2 1,1-2 0,-2-2-1,0 0-15,4 0 0,-2-1 1,2-2 12,-1 1 1,2-1-1,0-1 1,-3-1 110,2-2 0,-2-1 1,2-3-119,-7 2 0,3-2 0,0-1 0,0-1 0,-2 2-28,1-2 1,-2 1-1,0-1 1,1-1 28,1 0 1,1-1 0,0-1 0,-1 0-1,-2 0-21,-1 0 0,-3 0 1,0 0-1,0-1-8,0 0 0,-1 0 0,1-1 0,-1 0 18,-1 0 1,0-1 0,0-1 0,-1 1 9,0-1 1,-1 0 0,0 0 0,-1-1 8,-1 1 0,0-1 0,0 0 0,-2-1-191,6-5 1,-1-1-1,-2-5 249,-6 5 1,-1-6 0,-1-2 0,0 0 0,-1 1 0,-2 4-29,0 2 0,-2 3 1,-1 1-1,0-4-7,0 0 0,0-4 1,-1-1-1,0 0 1,-3 4-1,-4 4 322,-6-7 1,-7 4-345,-2 2 1,-4 1-2,-4 2 0,-2 2-17,-2 2 0,-6 2-96,6 7 0,-6 1 0,-2 1 0,0 0 0,2 1 13,4 2 1,1 0-1,0 1 1,-2-1-30,0 1 1,-3 0 0,-1 0 0,0 0-1,1 1 1,2 1-217,-1 1 1,3 1 0,0 1 0,-1 0-178,0 0 0,-1 0 1,0 0-1,-1 1 522,-1-1 0,-2 1 0,-1 0 0,2-1 0,4 1 0,2 0 0,2 0 0,0 0 0,-7 0 0,0 0 0,0 0 0</inkml:trace>
  <inkml:trace contextRef="#ctx0" brushRef="#br0" timeOffset="287210">13110 2608 6537,'5'4'2100,"0"-2"-588,-5-2-1231,36 21 511,-17-12-2431,5 3 1,2 1 2155,1-4 88,4 1-454,4 1 6,-16-5 0,3 1-470,11 4 1,6 2 0,-2-1 371,-10-4 0,-2 1 0,4 0-311,3 2 0,4 0 1,1 1-1,-3-1 272,0 0 1,-2-1 0,3 0-7,-1 0 1,3 0-1,1 1 1,1 0-1,-3-1-14,-5-2 0,-1 1 0,-1-1 0,1 0 0,3 0-74,-3 0 1,1 0-1,1 0 1,2 0-1,0 0 1,2 0 0,1 0 76,-5-1 0,1 0 0,2 0 1,2 0-1,-1 0 0,2 0 1,-1 0-1,-1 0 0,0-1 1,-1 1-1,-2-1-8,4 0 1,-3 1-1,-1-1 1,0-1-1,0 1 1,0 0-1,2 0 1,2 1 0,-3-1 1,1 0-1,1 0 1,2 1-1,1-1 1,-1 1-1,1 0 1,-1-1-1,0 1 1,-2-1-1,-1 0 1,-3 0-3,8 0 1,-4 1 0,-1-2 0,-1 1 0,1 0-1,1 0 1,2 1-9,-4-1 1,1 0-1,2 1 1,1 0 0,0-1-1,0 1 1,0 0-1,-1 0 1,-1 0 0,-1-1-21,2 1 1,-3-1 0,0 1 0,0-1-1,-1 1 1,1-1 0,1 1 0,1 0 8,-3-1 1,1 0 0,0 1 0,1 0 0,0 0 0,1 0 0,-1 0 0,1 0 0,0 0 0,-1 1-55,3 0 1,0 0 0,0 0 0,1 1 0,0-1 0,-1 1 0,0-1 0,-2 0 0,-1 0 0,-1 0 48,5 1 0,-3-1 0,-1 0 0,0-1 0,0 2 1,3-1 15,-6 0 0,3 0 0,1 0 0,1 1 0,0-1 0,-1 0 0,-3 0 0,-2 0 0,-3-2 131,12 4 1,-5-1 0,-2-1-154,-4 0 1,-1-1 0,-1 0 17,4 1 0,-2 0 18,-8-2 0,-2 0 142,4 2 1821,-21-4-2232,-11-5-414,-18-4 1085,-9-6-1394,12 5 1,-4-2 0,2 1-301,-3-1 1,-1 0 1291,-5-1 0,-3 0 0,6 1 0,-4-1 0,15 4 0,0 0 0</inkml:trace>
  <inkml:trace contextRef="#ctx0" brushRef="#br0" timeOffset="287655">15677 1174 2912,'-8'35'523,"0"0"0,-1 0 1,2-6-1,0 1 0,1 0 1,-1 0-383,0 3 0,0 0 1,0 1-1,-1 1-69,1-2 1,0 1 0,-1 1 0,0 0 0,0 1 36,1-3 1,0 1 0,-1-1 0,0 2 0,0 0 0,0 0-88,1-4 1,0 1 0,0-1 0,-1 1 0,1 2-1,-2 1 1,1 3-1,1-8 1,-1 1 0,0 3 0,0 1 0,0 1 0,-1 1 0,0 1 0,1 0 0,-1-1 0,0 0 0,1 0 0,-1-2 0,1-1 0,1-2-18,-2 6 0,1-2 0,0-1 0,0-1 0,0-1 0,0 1 0,0 0 0,0 2 0,-1 2 3,2-5 0,-1 1 0,-1 2 0,1 0 1,-1 2-1,0 0 0,1 0 0,-1 0 1,0-1-1,1 0 0,0-2 0,0-1 1,1-1-1,0-3 5,-2 9 1,1-2-1,0-2 1,1-2 0,0-1-1,0 1 1,0 1 20,-1 3 0,0 1 0,0-1 0,1 0 0,-1 0 0,1 0 51,0-3 1,0 0-1,1 0 1,0-1-1,0 1 1,0-2-27,-1 5 0,1-2 0,0 0 0,0 1 0,-1 3-39,2-7 1,0 2 0,0 2-1,0 0 1,-1 0 0,1 0-1,0-3 1,1-1-29,-2 3 1,2-3 0,-1-1 0,0 1 0,0 2 5,0-3 1,-1 4 0,-1 0 0,1 1 0,0-2 0,1-2-1,0-4 77,1 6 1,0-3 0,0-2-91,-3-1 0,0-1 0,0-1-25,2 9 1,0-2-93,-2-4 1,-1-2-25,2-5 1,-1-1 415,-8 14-2349,3-20 1511,-6-12-2639,12-19 3217,-3-9 0,1-1 0,8 3 0,-4 4 0,-1 0 0</inkml:trace>
  <inkml:trace contextRef="#ctx0" brushRef="#br0" timeOffset="288043">12782 2663 11983,'2'3'-789,"0"0"1469,21-4 0,10-1-2319,-14 3 1,2 0 1834,9-1 0,4 1 0,-1 0-14,-7 2 1,-1 1 0,1-1-1,5 2 0,1-1 0,1 1-497,-4-1 1,0 0-1,0 0 1,1 1 429,3-1 1,-1 1-1,3-1 1,4 2-68,-10-2 0,3 1 1,3 0-1,2 0 1,0 0-1,1 0 1,0 1-1,-1-1 1,-1 0-1,-3 0-150,4 0 0,-2 0 0,-1 0 0,0 0 0,0 0 0,2 0 0,2 0 102,-4 0 0,2 0 0,2 1 0,1 0 0,1-1 0,0 1 0,0 0 0,-1 0 0,-1-1 0,-1 1 0,-3-1-163,6 1 0,-3 0 1,-1-1-1,-1 0 0,0 1 1,2-1-1,3 2 161,-7-2 0,3 1 0,0-1 0,2 2 1,0-1-1,1 0 0,-1 0 0,0 1 1,0-1-1,-1 0 0,-2 0-35,2 0 1,-1-1-1,0 1 1,-2 0-1,1-1 1,0 1 0,0 0-1,1 0 1,2 0 32,-5 0 1,1-1-1,0 1 1,0 0-1,1 0 1,1 0-1,0 0 1,0 0-1,0 0 1,1 1-1,0-1 1,0 1-49,0 0 0,0-1 1,1 2-1,1-1 1,0 0-1,1 1 0,-1-1 1,1 1-1,-1-1 1,-1 1-1,0-1 0,-2 0 1,0 0-1,-2 0 1,5 0 1,-2 1 0,-2-1-1,0-1 1,-1 1 0,0 0-1,1 0 1,2 0 0,1 1 10,-4-1 0,2 0 1,2 1-1,1 0 0,0 0 1,1 0-1,-1 0 1,0 0-1,-1 0 0,-1-1 1,-2 0-1,-2 0 1,-3 0-51,8 1 0,-4 0 1,-2-1-1,-1 0 1,0 0-1,2 1-89,3 0 1,1 0 0,1 1-1,-1-1 1,-1 0 0,-3 0 55,3 0 1,-2 0-1,-1 0 1,0-1 247,4 2 1,0-1-1,-1 0 1,-5-2-866,1 0 1,-7-2-300,-5-5-475,-18-7 1514,-24-5 0,6 5 0,4 2 0</inkml:trace>
  <inkml:trace contextRef="#ctx0" brushRef="#br0" timeOffset="289343">12960 4602 8079,'-4'-30'-85,"1"-1"1,0 1-1,0-1 1,0-1-1,1 0-101,3 1 0,1 1 0,0-2-278,2-4 1,1-1-1,2-1 464,-1 7 0,2 1 0,0-1 0,2-1 28,1 0 0,0-2 0,3 1 0,0 1 140,0-1 1,2 1 0,1-1-1,3 0 51,-1 5 0,1-2 1,3 1-1,0-1 1,2 1-1,-1 1-86,-1 4 0,1 0 0,1 1 0,1 0 0,-1 1 0,1-1 0,0 1-89,-1-1 0,0 1 0,0-1 0,0 1 0,1 1 0,2 0 0,3 1-68,-3 4 0,2 0 0,3 0 1,0 1-1,2 0 0,-1 1 0,0 1 1,-1 0-1,-1 2 0,-3 1-49,9-3 0,-3 2 1,-1 2-1,1 2 1,6 0 5,-11 4 0,3-1 0,3 1 1,1 0-1,1 1 0,1 0 1,-1 2-1,-1 0 0,-1 2 1,-2 2-1,-4 1-39,8 5 0,-3 3 0,-3 3 1,0 0-1,-1 2 0,2-1 84,0-2 1,2 1-1,0-1 1,-1 2-1,-1 0 1,-2 2-1,-5 2 9,2 7 0,-5 1 0,-3 3 0,-2 1 1,-2 1-24,-4-2 1,-2 3-1,-1 0 1,-2 1-1,-1 0 1,0-2-48,-2 0 0,0-1 0,-2 0 0,0 0 0,-1 3 20,1-1 0,1 3 0,-1 0 0,-1 0 0,-3 2 0,-2-1 10,-3-4 1,-3 0 0,-2 2 0,-1 0-1,-1-1 1,0-1 0,0-1 0,1-2 104,-2 4 0,0-3 0,0-1 0,-1 0 0,-3 2 23,3-4 0,-1 1 0,-1 2 1,-1 0-1,0 0 0,-1-2 1,0-3-1,1-4 88,-8 4 0,0-4 0,-1-4 0,-1 1-19,-1 0 0,-1-1 1,0-1-1,-2-1 48,0 0 1,-1-2-1,-1 0 1,0-1-86,6-3 0,-1-1 0,0-1 0,0 0 0,0 0-3,0-1 0,0 0 0,-1 0 0,0-1 1,-3 0-4,4-2 1,-3 0-1,-1-1 1,0 1 0,0-1-1,0-1 1,2 1-83,-4 0 0,2-1 0,1 0 0,-2-1 0,-3 0-29,5-1 1,-4-1-1,-1 1 1,0-1 0,-1-1-1,2 0 1,1 0-1,3-1 9,-2 0 1,4-1-1,0-1 1,0 0 0,-3-2-68,0 0 0,-3-1 0,-1 0 0,-1-2 0,1 0 0,2 0 0,4 0-57,-5-2 0,5 0 1,0-1-1,-2-4-238,7 1 1,-2-2 0,-2-1 0,0-2 0,0 0 0,2-2-1,2 0 1,2 1-294,-2-8 1,4-2-1,2 0 1,0 0 0,-1-1 166,0 4 0,-1-1 0,-1 0 0,2 0 0,2-1 0,3-1 489,4-5 0,3-4 0,2 1 0,2 3 0,1 5 0,0-1 0,1 4 0,4-8 0,0 1 0</inkml:trace>
  <inkml:trace contextRef="#ctx0" brushRef="#br0" timeOffset="289943">15663 3086 2862,'-22'-23'56,"0"0"0,0 0 0,0 0 0,-2-3 0,1 1 0,0-4-55,6 4 1,0-4 0,0-1 0,1 1-1,2 1 63,0-5 1,3 0-1,0-1 297,0 0 1,0-1-1,2-2 1,4 0-182,4 6 1,1-1 0,4 0 0,1-1 0,2-2-28,2 3 0,3-2 1,1-1-1,2 0 1,1-1-1,-1 2 1,-1 1-126,0-2 0,-2 2 1,1 1-1,1-1 1,1 0-1,4-1-22,-1 4 0,3-2 0,2 0 0,1-1 0,0 0 0,1 2 0,0 1 0,-1 2 0,-2 3-5,5-2 1,-1 3 0,0 2-1,0 0 1,3 0 14,-5 2 1,1-1 0,1 0 0,1 1 0,1 0 0,2 0 0,1 3-52,-1 2 1,3 1 0,1 1 0,1 1 0,1 0-1,0 1 1,-1 1 0,-2 0 0,-2 0-87,4 0 0,-2 0 1,-2 1-1,1 1 1,0 0-1,3-1 108,-3 2 0,2-1 0,1 0 0,1 0 0,1 1 0,-2 0 0,0 1 0,-2 1 0,-3 1 43,6 2 1,-4 0 0,0 2 0,-1 1-1,2 2-53,0 1 1,0 2 0,2 0 0,-1 2-1,0 0 1,-3 0-13,1 0 0,-2 1 1,-1 0-1,1 1 0,-1 1 13,6 3 1,0 0 0,0 2 0,-1 3 0,-5 5 8,-8 0 0,-2 3 0,-1 3 1,-2 2-1,-1 1 0,-2 0 0,-2-1-4,-1 3 0,-2 0 1,-3 0-1,-1 1 0,0 1 1,0 1 23,1-1 1,1 1-1,-1 1 1,0 1 0,-1-1-1,-3-1 1,-3-1-2,-4 1 0,-2-1 0,-2 0 0,-2-2 0,-1 0 0,-1-3 13,0-1 1,-2-1 0,-1-2 0,-1-1-1,0 1-43,-1 0 0,-1-1 0,-1 0 0,0 0 0,-1-1 79,0 0 1,1-2-1,-2 1 1,-2-1-1,-3 1 210,3-5 0,-3 0 0,-1 0 0,-2 1 0,-1-1 0,-1 1 1,1-2-1,-1 0 0,2-2-129,-2 1 0,0-2 0,0-1 0,1 0 0,-2-1 1,1 1-1,-2-1 0,0 1-105,4-1 0,-1 1 1,0-1-1,0 1 1,-1 0-1,0-1 0,-1 0 1,1-1-1,-1-1 1,0-1-25,-1-1 0,-1-1 0,-1 0 0,0-2 0,0 0 0,0 0 0,1-1 0,1-1 0,1 1 0,1-1-19,-6 1 0,2-1 1,2-1-1,0 0 0,-1 0 1,-2 0-28,4-1 1,-1 1 0,-1 0 0,0-1 0,-1 0 0,0 0 0,-1 0-1,0-2-228,4 0 0,-1 0 0,-1-1 1,0 0-1,-1-1 0,1 1 0,0-1 1,2 0-1,0 0 0,3 0-96,-8 0 0,3 0 1,2-1-1,0 1 0,-1-1 1,-2 0-48,1 1 0,-2-1 1,-2 0-1,0 0 1,0 0-1,2-1 0,2 0 1,3 0 308,-7-4 1,4 0 0,2 0-1,4 0 1,-3 2 0,3-1-1,-1-3 1,1 1 0</inkml:trace>
  <inkml:trace contextRef="#ctx0" brushRef="#br0" timeOffset="292889">16538 4370 10065,'8'4'518,"-2"0"-336,-6-4-36,0 0-87,43 19-1078,-23-11 1,1 0 999,11 6 1,2 1 18,-9-4 0,-2 0 506,10 7-533,-14-4 1,-2 3-111,-7 2 0,-2 2-287,-2 0 1,-4 0 423,-7 2 0,-4-2 63,-4-4 0,-2-1 78,-2 1 1,-1 0-1,0-1 1,-2 1 64,-1 0 0,-2 1 0,2 0-242,-2 3 0,1 0-1,-6 3 1,4-1-71,5 5 51,15-14 3,5-2-84,5-2 98,7-1 39,19-1-152,-10-6 1,2 0-621,0 0 0,1-1 554,1-1 0,0-1-519,10-1-1540,0-2 1182,-2-2-1514,-6 0 2609,-3-4 0,-14 6 0,-1-1 0</inkml:trace>
  <inkml:trace contextRef="#ctx0" brushRef="#br0" timeOffset="293040">16538 4739 10392,'38'4'-783,"0"-1"0,-2 1 0,0-1-371,1-4 1,1-2 743,-10 2 0,1-1 1,-2 0-1,5 0 1,-1 0-1,-6 0 0,0-1 1</inkml:trace>
  <inkml:trace contextRef="#ctx0" brushRef="#br0" timeOffset="293159">17289 4725 5734,'0'0'0</inkml:trace>
  <inkml:trace contextRef="#ctx0" brushRef="#br0" timeOffset="294328">17302 4834 13347,'1'5'846,"-1"-2"-748,-16 29-1399,5-12 1413,-2 4 0,0 1-112,-3 5-1639,0-3 1,-1 2 1140,7-12 0,-1 0 278,-5 10 0,-1-2-1106,0-3 147,-1-3-2098,-6-2 558,7-7 2719,-4-2 0,14-7 0,1-1 0</inkml:trace>
  <inkml:trace contextRef="#ctx0" brushRef="#br0" timeOffset="294494">17043 4943 10393,'5'8'2623,"-1"-2"-2480,-4-6 2154,0 0-2418,32 45 57,-15-27-1575,5 9 1,0-1-87,0-11 692,0-3-606,-2-6 1,0 0 1338,8-3 0,3 2 1,-21-7-1</inkml:trace>
  <inkml:trace contextRef="#ctx0" brushRef="#br0" timeOffset="294847">17248 4534 12862,'1'6'1790,"-1"-1"-695,0-5-1087,39 1-2065,-12-1 2035,3 1 0,3-1 17,-11 0 1,1 0-26,6 0 0,4 0 1,0 0-52,-2 2 1,0 1 0,-1-1-967,1 0 1,1 0-1,-3 0 971,4 3 1,-8 4 667,-17 11-538,-12 0 107,-16 9 0,-7 2-73,10-13 0,-2 0-533,-2 1 0,-2 2 1,2-2 519,3-3 1,1-1-32,1-1 1,1 2 30,-1 3 0,1 1-140,-4 8-46,9-6 1,2 0 32,4 0 312,7 4-321,11-7 42,2-6 967,18-1-1961,-12-9 0,2-3 1039,6-8 0,-2-1 0,-6 6 0,-3-1 0,12-14 0</inkml:trace>
  <inkml:trace contextRef="#ctx0" brushRef="#br0" timeOffset="295028">17316 4793 14641,'38'6'-656,"-1"-1"1,1 1-1,-11-2 1,-2 0 0,2 0-438,7-1 1,3-1 0,-6-1-547,-8 0 1,-2 0 982,10 0 1,-4 0-1,-10-1 1,-1 0 0</inkml:trace>
  <inkml:trace contextRef="#ctx0" brushRef="#br0" timeOffset="295394">17808 4821 9038,'3'3'3276,"0"-1"-1677,-14 16 0,-4 4-1608,8-6-40,-7 11 0,3-1-49,14-11-8,13 5-378,11-16 484,0-3 61,-8-8 1,-2-3-9,1-6 55,0-2 0,-1-1-10,0 1 12,-2 3 1,-2 1-2,-3 7 104,0 1 25,-6 7 319,1 24-557,-3-1 0,-2 3-4,2-2 0,-1 1-915,-3 13 0,-2-2 913,-2 0-29,-4-4 0,-5-2-80,1-12 1,-2-2-231,1 2 0,0-3 193,-14 1 108,16-15-508,11-6 250,31-14 246,1 2-200,-6 5 0,3 0 0,-1 0-176,-3 3 1,0-1 431,7-6 0,3-2 0,-6 2 0,4 1 0,-9-2 0,1 1 0</inkml:trace>
  <inkml:trace contextRef="#ctx0" brushRef="#br0" timeOffset="295857">15978 4465 5002,'-33'9'3276,"7"0"-2820,-4-2 0,-9 2 1,4 0-331,6 0 0,-1 1 108,-2 0 1,-5 3-1,0 1 1,4-1-266,7 0 1,2 0-1,0 0-58,-3 0 1,0 0-1,5 2 384,2 4 1,9 1-436,18-2-380,10-3 1,4-2 232,-3-4 0,2-2 8,10 2 0,1 0 369,-5-4 1,0 0-140,1-1 0,1 2 137,10 1 1,-1 1-148,-10-3 0,-1 2-216,11 6 1,-7 3 772,-16 8 1451,-8 6-1559,-32-5-7,2-9 1,-3-2 248,7-3 0,-1 1-478,-7 2 0,1 0 407,4 0 1,2 0-893,1 7 331,5 3 104,42-8-26,4-8-63,-7-4 1,2 0-60,8-3 1,2-1-388,-9-1 0,1 0 0,0-1 48,0 1 0,1 0 1,-1-1-711,-1 0 1,1-1 0,-2 0 754,10 0 0,-5 1 0,2-1 0,3 0 0</inkml:trace>
  <inkml:trace contextRef="#ctx0" brushRef="#br0" timeOffset="296190">15309 5654 15186,'31'-1'162,"0"0"1,1 0 0,-1 0 0,1 0 0,4-1 0,2 1 0,2-1 0,0 0 0,-2 0 0,-2 0-819,-2 0 1,-3 0-1,-1 0 1,1 0 0,3 0 594,-3 0 1,1 0 0,0 0 0,2-1 0,1 2 0,2-1-1,1 0 40,-4 1 0,2 0 1,1 0-1,2 0 1,0 1-1,1-1 1,1 1-1,-1-1 1,0 1-1,0 0 1,-1 0 49,-1 0 0,0 0 0,-1 1 0,0-1 0,1 1 0,-1-1 0,0 1 0,1 0 0,1-1 0,0 1 0,0 0-54,-4-1 1,1 0-1,0 1 1,1-1 0,1 0-1,-1 1 1,1-1 0,-1 0-1,1 1 1,-1-1 0,0 1-1,-1-1 1,-1 1 0,0 0-12,4 0 0,0 1 1,0-1-1,-1 1 0,-1-1 1,1 1-1,-2 0 1,0-1-1,0 1 0,-1-1 1,-1 1-175,4 0 1,-1-1 0,-1 1 0,0-1 0,-1 1 0,0-1 0,0 1 0,0-1 81,1 0 1,-1 1 0,1-1-1,0 0 1,-1 1 0,0-1-1,1 0 1,-1 0-118,-1 0 1,0 0-1,0 1 1,-1-1 0,1-1-1,1 1 1,-1 0 0,2 0 244,0 0 0,2-1 0,1 1 0,1-1 0,-1 1 0,0-1 0,-3 1 0,-1-1 0,-3 1 0,4-1 0,-3 1 0,-3-1 0,1 1 0,1-1 0,4 0 0,1 0 0,-1 0 0,1 1 0,-1-1 0</inkml:trace>
  <inkml:trace contextRef="#ctx0" brushRef="#br0" timeOffset="302342">18039 10515 6666,'-24'-18'376,"0"1"0,0-1 1,0 1-1,1-2 1,-1-1-1033,-1 1 1,-7-3-1,-1-2 1,1 1 0,8 2-127,0-4 1,3 1 848,-1 1 0,-2 0 0,4 0 306,3-3 0,2 0-350,-2-1 1,1-2 76,2 1 0,2-2 0,0 0-5,-1-3 0,2-3-4,4 4 0,1-5 1,0-2-1,2 0 1,2 4-172,4-4 1,2 2 0,0-1-167,-1 7 0,-1-3 1,0 1-1,1 1 0,3 3 192,6-4 0,2 3 0,2 3-15,5-4 1,3 2 31,-6 10 1,2 0 0,0 0-162,1 0 1,2 1-1,3 0 286,-1 4 1,3 0 0,3-1 0,1 1 0,0 1-1,-1 1-19,3-1 0,0 2 0,1 1 0,0 0 0,1-1-57,-1 1 0,1-1 0,1 0 0,0 1 0,-1 0 1,-1 3-160,0 1 1,-1 1 0,0 2 0,-2 1 0,-1 1 146,9 2 0,-4 2 0,1 1 338,-1 2 0,0 0 1,-1 3-372,-1-1 0,-1 3 1,1 7-139,-11 0 1,1 6 0,1 4-1,0 2 1,0 1 0,-2 0 0,-1-2-1,-3-3 125,4 5 1,-4-3 0,-1 0-1,1 5 14,-2-5 0,1 3 0,2 3 1,0 1-1,-1 0 0,-3-2 0,-3-1 1,-5-4-52,-4 11 1,-8-4 0,-1 0 15,0 1 1,-1-1 0,-2 0 66,-2-1 0,-2 0 0,-5 1 47,2-9 1,-5 1 0,-1 1 0,-3-1 0,1 0 0,-1-3 328,-2 2 0,-1-3 1,-1-1-1,-1 0 1,0 1-227,1 0 1,-1 0 0,-1 1 0,0-1-1,0-2 1,1-2-7,-2-3 0,0-1 0,0-2 0,1-2 1,1 0 18,-1-1 1,2-2 0,1 0 0,-1-1-24,-1 1 1,0-1 0,1-1-1,-1 0-53,1 0 0,1-1 0,-2 0 0,-2-1-38,-1-1 1,-2 0 0,-2-1 0,0-1 0,0 0 0,2-2-141,-1-1 1,1-1 0,0-1 0,0-1 0,0 1-8,0 0 0,-1 1 1,0 0-1,0-1 1,2-2-1,2-1-9,-4-3 0,2-3 0,2-2 0,2 0 104,2-2 1,3-1 0,0-2-142,1-1 1,1-2-1,1 0-80,2-1 1,0-1 0,3-5-64,5 2 0,0-4 0,2-3 0,1-1 0,1-1 0,1 2 90,3 1 0,1 0 0,1-1 0,1 1 1,0-2-1,0 0 186,0 1 1,-1-2-1,1 0 1,0-1 0,1 1-1,1 0 1,2 2 8,2-2 0,1 1 0,1 0 0,2 2 1,1-1-1,2 1-8,0 3 1,2 1 0,2 0 0,0 0 0,1 1 0,0 1-1,-2 1-12,4-5 0,-3 3 0,2 0 1,2 0-1,5-3 22,-5 8 0,4-1 0,2-2 0,3-1 0,1-1 0,1 0 0,0 0 0,0 2 0,-2 0 0,-1 2 0,-4 2 0,-2 3 0,7-8 0,-4 5 0,-1 1 0,5-3 0,0 3 0,0-1 0,0 1 0,0 0 0,0 0 0,0 0 0,0 0 0,0 0 0</inkml:trace>
  <inkml:trace contextRef="#ctx0" brushRef="#br0" timeOffset="312090">21002 10256 4572,'-31'0'-77,"0"0"1,-1 0 0,-3 0 0,6 0 0,8 1 0</inkml:trace>
  <inkml:trace contextRef="#ctx0" brushRef="#br0" timeOffset="312798">18518 10160 818,'1'6'634,"16"7"0,3 1-379,-2 1-205,5 1 1,0 3 622,-10-2 1,-2 0-593,3 9-728,-5-4 0,-2 0 1075,-2 3 56,-2 4 1179,-8-11-960,-2-2 41,-6-2 217,-17 6-527,4-6-64,-1-2 0,-6-2-325,-3-6 1,-5-3 0,3 0 7,10 0 0,2 0 0,-3-2 7,-7-2 0,-4-3 0,0-1 1,7-1 11,2-3 1,1-4-67,3-2 0,-3-4 1,0-2-1,4 0-101,2-4 0,4-1 0,-1-2-340,2 5 0,-1-2 0,1 0 0,3 0 363,1-7 0,4 0 0,2 1 69,3 4 0,3 1 1,0-1-26,0-2 1,2 0 0,1-1 24,1-1 1,1 0-1,3-2-275,-1 7 1,1-2 0,2-1 0,2-1 0,3 0 309,3 1 1,5-1 0,2 0 0,1-1 0,1 0 0,-1 1 0,-2 2-93,-2 2 0,-2 1 1,-1 0-1,1 1 1,2 0-1,3 0 107,3 0 0,4-1 0,1-1 1,3 1-1,-1 0 0,0 3 1,-2 3-1,-3 3 107,4 1 1,-4 5-1,1 2 1,5 0-155,-5 2 0,4 0 0,1 0 0,2 1 0,1 1 0,0 2 0,-1 1 0,-2 3 4,2 4 0,-2 2 1,0 3-1,0 1 1,0 1-1,0-1 1,0-1-16,1-1 1,-1-2-1,1 1 1,0-1 0,-1 2-1,-1 1 1,-1 3-4,2 5 1,1 2-1,-2 3 1,-2 0-1,-3 1 1,-3-1-47,2 10 0,-7 0 1,-1 1 161,0 0 0,-3 1 0,-4 4-117,-7-9 1,-2 4-1,-1 2 1,-3 0-1,-3 0 1,-3-2 84,-4 1 1,-5-1 0,-3-1 0,-1 0 0,0 0 0,1 0-15,3 1 1,1 2-1,0-1 1,-1-1 0,-2-1-1,-3-2-94,-4-2 0,-4-2 0,-3-1 0,1-2 0,0-2 0,3-2 129,1-2 1,2-3 0,0-2-1,-1 0 108,-1 1 0,0-1 0,-1-1 0,-2 1-394,2-1 1,-2 0 0,-1-1 0,-1 1 0,0-1 0,-1-2 194,-1 0 0,-1-3 0,-1 0 0,1 0 0,0 0 0,1 0 0,0 3 0,1 0 0,0 1 0,1-2 0,1-1 0,-1-5 0,0 1 0,0-1 0,0 1 0</inkml:trace>
  <inkml:trace contextRef="#ctx0" brushRef="#br0" timeOffset="313795">20143 9218 6610,'4'5'1046,"20"-16"0,7-7-979,-13 8 0,3 0-723,5-3 1,8-2-1,4-2 1,0 1 0,-2 1 641,-3 4 1,-2 1-1,1 0 1,0 0-1,2 0-123,-2 0 0,2-1 0,0 0 0,1 1 0,-1-1 0,0 1 182,-2 1 0,1 0 0,-1 1 1,0-1-1,-1 1 0,0 0-66,0 0 0,0 1 1,-1-1-1,0 1 1,1 0 88,2 0 1,0 0 0,0 0 0,1 0 0,-1 0-131,1 1 0,0-1 0,0 1 0,2 0 0,3 1 114,-7 1 0,1 0 1,2 1-1,1 0 1,2 0-1,0 0 1,1 0-1,1 1 1,-1 1-1,-1 0-65,-3 0 0,1 1 0,-1 1 0,1 0 0,1 0 1,-1 0-1,1 1 0,-1-1 0,1 1 0,-1 0 0,1-1 1,-1 0 8,0 0 0,1 0 0,-1 0 1,1-1-1,-1 1 0,0 0 0,1 0 1,-1 0-1,0 0 0,0 1 1,0 0-1,-1 1-8,2 0 1,0 1-1,1 0 1,0 0-1,-1 1 1,0 0 0,-1 1-1,0-1 1,-2 1-1,-2-1 1,-1 1-6,9 1 0,-4 1 0,-1 0 1,-2 1-1,0-1 0,1 2 29,-3-2 1,0 1 0,0 0 0,0 0 0,1 2 0,2 1-108,-2 0 0,1 2 1,2 0-1,1 2 1,0 0-1,0 0 1,-1 1-1,-1 0 1,-2-1 10,0 2 1,-1 0-1,-2 0 1,0 1 0,0-1-1,0 1 1,1 1 45,0-1 1,2 0-1,0 1 1,0 0-1,-1 0 1,-1 0 0,-3 0-1,-2 0-65,5 10 1,-3 0 0,-4-1 0,-5 0-83,-4-3 1,-5-1-1,-2 0 97,1 12 1,-6-2-13,-7-1 1,-7-1 141,-5-4 0,-7-1 0,-8-2 254,8-12 1,-5-2-1,-4 0 1,-2-2-1,-1 1 1,0-1-1,2-1 1,2 1-125,-1 2 0,2-1 0,0-1 0,1 1 1,-3-1-1,-1-1-73,1-2 0,-2 0 0,-1 0 0,-2 0 0,0-1 0,0-1 0,2 0 0,1-1 0,3-1-5,-5 0 1,2-2 0,2-1 0,0 0 0,-1 1 13,-3-1 1,2 1 0,-2-1-1,-2 0 1,-3 0-32,10-1 0,-3 0 0,-1-1 1,-2 1-1,-1-1 0,0 0 1,-1 0-1,-1-1 0,1 1 1,0 0-57,3-1 1,0 1 0,0-1 0,-1 0 0,-1 1 0,1-1 0,-1 0 0,1-1 0,-1 1 0,1 0 0,0 0 0,0 0-29,1 0 1,0 0 0,0 1-1,0-1 1,1 0 0,-1 0-1,1 0 1,-1 0 0,0 0 0,0 0-1,0-1 1,-1 1 1,0-1 1,-1-1 0,-1 1 0,0 0 0,0-1 0,-1 0 0,1 0 0,0 0 0,2 0 0,1 1 0,1-1 0,2 0 0,3 1-7,-10-2 1,5 1 0,2 0-1,1 0 1,-2-1 0,-4-2-61,6 2 0,-1-1 0,-2 0 0,-2-1 1,0-1-1,-1 1 0,1-2 0,0 1 1,1-1-1,1-1 0,3 1 19,-3-4 1,1 0-1,2-1 1,0 0 0,1-1-1,1 1 1,-2-1 0,1 1 40,-2 0 0,-1 1 0,0 0 0,0 0 0,1-1 1,1 0-1,2 0 0,1-2 10,-1-3 1,0-2-1,2 0 1,2-1-1,3 1 1,4 1-54,0-5 0,6 0 0,2 0 189,0 0 1,2 0-1,5-4-202,7-1 1,4-3-1,4-2 1,4 0-1,4 1 84,-1 10 0,4 0 0,3 0 1,2 1-1,0-1 0,1 1 1,0 0-1,-2 0-17,-1-1 0,-2 0 0,0 0 0,0 0 0,1 1 0,1 0 0,3 0 0,2 2 8,-1 3 1,2 1 0,3 0 0,1 0 0,1 0 0,1 1 0,1 1 0,-1 0 0,0 2 0,-2 0 0,-1 1 0,-2 1-9,6-1 0,-2 2 1,-1 1-1,-1 1 1,1 1-1,0-1 0,3 1 0,-6 0 1,2 0-1,0 0 1,2 0 0,-1 0-1,1 1 1,0 0 0,0 1-1,1 0 1,-2 2-1,2 0 1,0 1 0,0 1 0,0 0 0,1 1 0,-1 0 0,0 1 0,-1-1-1,0 1 1,-1 1-92,3-1 0,-1 0 0,-1 1 1,-1 0-1,1 1 0,0 0 1,0 0-1,2 1 81,-3-1 0,2 1 0,0 0 1,1 0-1,0 1 0,0 0 0,-1 0 1,0 1-1,-2 0 0,-1 0 3,5 2 1,-2 1 0,-1 0-1,-1 0 1,0 1 0,-1 1-1,1 0-19,-1-1 1,0 1-1,0 1 1,-1-1-1,0 2 1,0-1-1,-1 1-4,5 1 0,0 1 0,-1 1 0,0-1 1,-1 1-1,0 1-12,-1-1 0,-1 0 0,0 1 0,0 0 0,-1 1 0,0-1 45,-3 0 0,1-1 1,-2 0-1,1 2 0,-1 1 1,0 2-473,0 3 1,1 3 0,0 1 0,0 1 0,-3 1 0,-2 0 0,-3-2 403,-3 3 0,-3-1 1,-3-1-1,0 1 1,2 0-1,5 2 0,4 0 1,-2 1-1,-3-3 1,-9-3-1,-17 7 0,0-1 1</inkml:trace>
  <inkml:trace contextRef="#ctx0" brushRef="#br0" timeOffset="321278">18108 10638 9488,'-20'-14'619,"0"0"0,-6-8 0,-3-1-1712,6 5 1,-2 0 0,0-1 419,0-3 1,-1 0 0,2-1 814,5 4 0,0 0 0,1 0-360,0-1 1,0-1 0,0 1 368,1-1 0,1 1 1,0-3 399,-4-8 0,0-2 0,1 0-416,6 8 0,0 0 1,1-2-341,1-6 1,-1-3-1,1-1 1,2 4 281,3 3 1,2 3-1,2-2-12,-2-8 1,2-2-1,4 0 12,3 9 0,3 0 0,1 0 1,0 2-61,2-3 1,1 2 0,2-2 17,1 2 1,1-1 0,1 0 0,1 3 73,2 0 0,1 4 0,5-2 7,-3 7 0,3-2 0,3 1 1,1 0-1,-1 1 0,-2 2-311,5-1 0,-3 2 1,1 0-1,3 0 201,-3 1 0,2-1 0,2 0 0,0 1 1,-1 1-1,-2 3 90,2 1 0,-2 4 1,0 1-1,0 0-96,1 0 0,-1 1 0,1 0 0,0 1-35,0 0 1,1 0-1,0 2 1,0 0 14,1 1 0,0 0 1,-1 2-1,1 0 141,-1 0 1,0 0 0,1 2 0,3 3-174,-5 2 0,3 3 0,1 1 0,1 2 0,-1 0 0,-1 0 0,-3-2 25,0 2 1,-3-2 0,0 1-1,-1 1 1,3 1 17,-1 1 0,3 1 0,0 2 1,1 0-1,-2 1 0,-2-1 1,-5 0-28,1 4 1,-4 0 0,-3 1 0,-1 0 3,-1 1 1,-1 0-1,-2 1 1,0 0 89,0-1 1,0 1 0,-2 1-1,-2-1-58,-1 9 0,-4 1 0,0-1 18,0-1 0,-1-1 0,-4 1 10,-3-3 1,-4 0 0,-4 0-125,-5-2 0,-5 1 0,-1-2 1,-1-2 139,3-5 0,0-2 0,-2-1 0,-1 0-11,-1 0 1,-2 0 0,-1 0-1,-2-2 1,-1-1 50,-4-1 0,-3-2 0,0-1 0,0-2 0,1 0-7,-2 1 1,2-2 0,0 0 0,-2 0-46,5-2 0,-1 0 0,-1 0 0,0 0 1,1-2-1,2 0 68,-5 0 0,2-1 0,-1-1 0,-4 0-43,8-2 1,-4-1 0,-1 0 0,-1 0-1,-1-1 1,1 1 0,2-1 0,2 0-150,-5-1 1,2 0-1,2 0 1,-1-1-1,-3 0 17,6 1 1,-4-1 0,0 0 0,-2 0 0,1-1 0,2 0 0,1-1 0,4 0-56,-8-3 1,4-1-1,2-1 1,0-1-94,-1 0 0,1-1 1,1 0-1,0-2-89,2 1 1,0-2 0,0 0-1,1-1-178,2-1 0,0 0 0,0 0 0,1-2-306,0 1 1,0-1 0,1-2 0,1-1 820,2-3 1,0-3 0,2-1-1,0 1 1,1 4 0,0 1 0,0 4-1,2-3 1,1-7 0,-1-1-1,1 1 1</inkml:trace>
  <inkml:trace contextRef="#ctx0" brushRef="#br0" timeOffset="326833">2759 13219 10136,'5'5'887,"-1"-1"880,-4-4-1252,0 0-373,41 4-649,-13 0 0,7 2 1,2 0-1,-2 0 579,-3-2 0,-1-1 0,1 1 1,2 0-230,-4 1 0,2 0 0,1 0 1,1 0-1,-1 0 0,1 0 166,-1-1 0,1 0 0,0-1 0,0 1 0,-1-1 0,0 0-217,-1 1 0,-1-1 0,0 0 0,1 0 0,3 0 199,-2 0 0,2 0 0,2 0 1,1 0-1,1 0 0,1 0 1,-1-1-1,0 1-127,-1-2 1,0 1 0,1-1 0,1 0 0,-1 0 0,0 0 0,0 0 0,-1 0 0,-1 0 125,1 0 0,-2 0 0,-1 0 1,1 0-1,-1 0 0,1 0 0,0 0 1,0 0-8,0 0 0,2-1 0,1 1 0,-1-1 1,1 0-1,-2 0 0,0 1 0,-3-1 1,-3 0-46,6 0 0,-4 0 1,-2 0-1,0 0 1,0 0-33,7 0 1,0 0 0,0 0 0,-1 0-5,-1 0 1,-2 0 0,1 0 0,-1 0-26,-3 0 1,-1 0-1,1 0 1,-2 0 146,6 0 0,-1 0 0,1 0-1117,2 0 1,2 0 0,-6 0 754,-6-1 0,-3 0 0,9 2 0,-12-2 0,-21 0 0</inkml:trace>
  <inkml:trace contextRef="#ctx0" brushRef="#br0" timeOffset="327286">3182 13233 202,'-3'-6'1442,"1"1"1834,2 5-246,-35 12-2705,21-8 453,-7 3 0,1-1-425,8-4-84,0-1 943,-16-6-988,10-3 76,-12-8-300,14-5-5,1-9 5,8 11 0,1-2 150,0-5 0,1-2-150,0-4 0,2-6-109,2 9 0,0-4 1,0-4-1,1-1 1,0 0-1,0 4-586,1-5 0,0 2 0,0 0 0,0-4 647,0 7 0,0-3 1,0-1-1,0-2 1,1 0-1,0 0 1,0 2-258,1-1 0,0 0 0,0 1 0,1-1 0,-1 1 1,1 0-1,-1 2 282,1 0 1,-1 1 0,0 1 0,0 0 0,1-1 0,-1-2-103,0 4 0,1-1 1,-1-2-1,1 0 1,-1 0-1,1 1 1,-1 1-1,0 1 125,1-5 0,0 2 0,-1 2 0,1-2 0,0-2-45,0 5 1,-1-1-1,1-2 1,0-1-1,0 0 1,0 2-1,-1 1 1,1 2-7,-1-2 1,0 2 0,1 1-1,-1 0 1,0-2-44,1-3 1,0-3 0,0-1 0,0 1-1,0 3 1,-1 6-252,0-12 1,-1 7 296,-1 3 1,0 3-231,0 4 1,-1 2-370,-3-12 1150,-1 10-2858,-9 9 2355,2 19 0,0-4 0,6 11 0</inkml:trace>
  <inkml:trace contextRef="#ctx0" brushRef="#br0" timeOffset="328266">5586 11007 2554,'-16'22'58,"1"0"1,0 0 0,-5 5 0,-2 0 28,3-6 1,-2 2-1,-1-1 1,1 0-88,-6 3 0,1 0 0,-1 0-42,3-4 0,0 0 1,0 1-1,-2 0 71,0 0 1,0 1-1,-2 0 1,-3 3 105,8-7 0,-3 3 1,-2 0-1,-1 1 0,-1 1 1,0 0-1,1-1 0,1-1 1,2-1-40,-3 3 1,1-2 0,2-1 0,-1 0 0,-1 2 0,-2 1-24,2-2 0,-2 1 0,-1 2 1,0 0-1,-1 0 0,0 1 1,1-2-1,2-1 0,2-1-8,-2 0 1,3-1 0,2-1 0,-1 0 0,0 0 0,-2 2-31,-1 1 1,0 0 0,-2 1 0,0 1-1,0 0 1,0 0 0,0-1 0,3-1-68,0-1 0,2-1 1,1-1-1,-1 1 0,0-1 1,-1 2-1,-1 1 23,2-2 1,0 0 0,-2 1 0,-1 1 0,0 0 0,0 0 0,0 1 0,0 0 0,0-1-1,1 1 1,0-1-33,-2 3 1,0 0-1,1 0 1,0 1 0,0-1-1,1 0 1,-1 0 0,1-1-1,1-1 17,-2 1 1,1-1-1,1 0 1,-1-1 0,1 0-1,0 1 1,1-1 0,-1 1 6,-2 3 0,-1 2 0,0-1 0,0 1 1,3-2-1,1-2 0,3-2-31,-5 4 0,4-2 1,1-2-2,2-1 1,1-1-1,1 0-42,-3 4 0,1-1 429,6-5 0,2-1-536,-4 7 647,14-9-1031,8-10 2279,10-9-2263,2-8 1,2-4 442,-3 2 0,1-3 51,8-7 1,1-2 71,-5 2 0,3-2 151,-5 4 1,2-4 0,2-1 0,0 1 0,-2 1-645,5-4 1,-2 1 0,3-2 564,-4 3 1,2-2 0,1-1 0,0 0 0,0 0 14,-2 3 1,0-1-1,0 0 1,0 1-1,-2 0-439,3 0 0,-2 0 0,0 0 0,3-3 354,-6 7 0,1-1 0,1-1 0,1-2 1,0 1-1,1-2 0,0 1 0,0-1-166,0 1 0,1-1 0,0 0 0,1-1 0,0 0 0,0 0 0,-1 0 0,0 1 0,0 1 148,-1-1 1,0 1 0,0 1 0,-1 0 0,1 0 0,-1 0 0,1-1 0,1-1 15,0 1 0,1-2 0,0 0 0,1 0 0,-1-1 0,1 1 0,-1 1 0,0 0 0,-1 1 70,3-1 1,0 0-1,-1 2 1,0-1-1,-1 2 1,0 0-1,-1 1-19,4-4 0,-2 3 0,0-1 0,0 1 0,2-1-14,-2 1 1,3-2 0,0 1 0,0 0 0,-2 1 0,-1 2 171,-1 1 0,-2 3 1,0 0-1,1-1-194,5-2 1,1-2-1,-1 2 1,-3 1 30,4-2 0,-2 1 436,-3 3 0,1-1 1,-16 9 388,-16 11-527,-14 9-159,2 2 0,-4 2 590,-2 3 1,-5 4-724,6-2 0,-5 2 1,-2 4-1,0 0 1,0 0-1,2-2-29,-4 3 0,3-2 0,-1 1 0,-3 2-22,8-6 0,-2 1 0,-1 1 0,0 1 0,-1 0 1,1-1-1,1 0 0,1-2-286,-4 5 0,1-2 0,2 0 0,-1-1 0,0 1 295,-2 1 1,0 0 0,0 0 0,0 0-1,0 0-231,4-4 1,0 1-1,-1-1 1,1 0 0,-1 0-1,0 1 232,1-1 0,-1 0 1,0 0-1,0 0 0,0 0 1,0 0-67,0-1 0,1 0 1,0 0-1,-1 0 0,-1 0 1,-1 2 77,1-1 1,-2 0 0,-1 2-1,-1 0 1,-1 1 0,1-1-1,1 0 1,1-2 0,2-1-15,-2 2 0,3-3 1,0 0-1,1 0 0,-1 0 1,-2 2-6,1-1 0,-2 1 0,-1 1 0,-1 1 1,1-1-1,1-1 0,2 0 0,2-3-20,-4 4 1,2-1 0,3-2 0,1-1 311,-9 7 1,4-2-387,-2 2 1,5-4-549,13-10 828,25-17 0,7-6-253,-4-1 0,2-1-79,4-5 1,5-1 0,-1-2 78,-2 0 1,-1-2 0,2-1 5,-4 4 0,1-2 0,0 0 1,0-1 15,4-3 0,-1-1 1,2 0-1,-1 0-138,-3 3 0,0-1 0,1 0 0,-1 0 0,1 0 179,-3 3 0,-1 0 0,0 0 0,2 0 0,0-2 0,3-2 46,-3 4 0,2-3 0,1 0 0,1-2 0,2-1 0,0 0 1,-1 0-1,1 1 0,-1 0 0,-2 2 0,-1 1-102,2-1 1,-3 2-1,0 1 1,-1 1 0,1 0-1,0-1 1,1-1-1,1-1 78,-2 3 0,0-1 0,2-2 0,0 0 0,1 0 0,0-1 0,0 0 0,0 1 0,0 0 0,0 2 0,-1 0 0,-1 2-8,5-4 1,0 2 0,0 1 0,-1 0 0,0 1-1,-1 1 1,0 1 0,-1-1-15,2 0 0,-1 1 0,-1 0 0,-1 1 0,2-1 0,0 1-11,0-1 1,1 0 0,0 0 0,1 1 0,-1 0 0,-2 1 0,-2 2-4,3-1 0,-2 2 0,-1 1 0,0 1-109,8-3 1,1 2 0,-6 3 254,-5 5 0,-4 4 861,4 15-765,-34 6 0,-11 5-105,4-4 0,-1 1 1,-2 1-58,2-3 1,-1 2-1,-1 0 1,-1 1-51,-3 3 0,-1 0 0,-1 2 0,0-1 0,3-3 0,0 0 1,0 0-1,-3 2 0,-2 3 18,6-7 0,-3 2 1,-1 1-1,-2 2 1,-1 0-1,0 1 1,0 0-1,0 0 0,1-1 1,0-2-1,3-1-1,-2 2 1,2-3 0,1 0-1,0 0 1,0-1 0,-1 1-1,0 1 1,-3 1-34,3-1 0,-2 0 0,-1 1 0,-1 2 0,-1-1 1,0 1-1,0 0 0,1-1 0,0 0 0,1-1 1,2-2-1,1-1 46,-3 4 0,1-3 1,2 0-1,0-1 1,1-1-1,-1 0 1,0 1-31,-1 0 0,-1 0 1,0 0-1,0-1 1,0 1-1,1 0 0,0-1-8,-3 3 1,1 0-1,-1 1 1,1-1-1,0-1 1,0 1-9,0-1 0,0 0 0,1-1 0,-1 1 0,0-1 0,1 1-21,2-2 1,0-1-1,0 1 1,0-1-1,-1 2 1,-1 1-46,1 0 1,-3 2 0,0 1 0,-1 1 0,0-1 0,0 0 0,3-1 0,1-2 2,-3 2 1,2-2 0,2-1 0,-1 0 0,-1 3 70,3-3 1,-1 2 0,-1 1 0,0 1 0,1-2 0,3-2 0,3-2-600,-3 3 0,4-3 1,3-1-537,-2 12-2150,7-7 3599,31-38 0,-11 10 0,8-12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2021. 3. 15.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yYGYBef7urv5SzLf7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kHLaQuVa6f6JwEoL6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tiff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://cocoanlab.github.io/" TargetMode="External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6" Type="http://schemas.openxmlformats.org/officeDocument/2006/relationships/hyperlink" Target="http://cocoanlab.github.io/" TargetMode="Externa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15" Type="http://schemas.openxmlformats.org/officeDocument/2006/relationships/customXml" Target="../ink/ink2.xml"/><Relationship Id="rId10" Type="http://schemas.openxmlformats.org/officeDocument/2006/relationships/image" Target="../media/image21.png"/><Relationship Id="rId4" Type="http://schemas.openxmlformats.org/officeDocument/2006/relationships/image" Target="../media/image2.tiff"/><Relationship Id="rId9" Type="http://schemas.openxmlformats.org/officeDocument/2006/relationships/image" Target="../media/image15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oDA5kzz7gVVkCgw58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tiff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tiff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en.wikipedia.org/wiki/Spearman's_rank_correlation_coefficient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.tiff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.tiff"/><Relationship Id="rId7" Type="http://schemas.openxmlformats.org/officeDocument/2006/relationships/image" Target="../media/image3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PEf5fUtaNhmZnrRV9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s.cs.washington.edu/~jheer/files/zoo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homes.cs.washington.edu/~jheer/files/zoo/ex/stats/splom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coanlab.github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tiff"/><Relationship Id="rId7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203024" y="6058182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7451" y="6396756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0187" y="2389681"/>
            <a:ext cx="71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Spring 2021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Biostats and 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95864" y="95865"/>
            <a:ext cx="11997813" cy="6673644"/>
          </a:xfrm>
          <a:prstGeom prst="rect">
            <a:avLst/>
          </a:prstGeom>
          <a:noFill/>
          <a:ln w="190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9535849" y="247803"/>
            <a:ext cx="2380475" cy="16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Outliers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2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Outliers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can be determined from a graph by looking for points that are not within the overall pattern of the data.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3" name="Picture 4" descr="Lec5_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22" y="2206009"/>
            <a:ext cx="39624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879131" y="2562546"/>
            <a:ext cx="228600" cy="228600"/>
          </a:xfrm>
          <a:prstGeom prst="ellips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chemeClr val="accent2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39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5-1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186215" y="2782669"/>
            <a:ext cx="3819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https://forms.gle/yYGYBef7urv5SzLf7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pPr algn="ctr"/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9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4915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Variables</a:t>
            </a:r>
            <a:r>
              <a:rPr lang="ko-KR" altLang="en-US" sz="2800" dirty="0">
                <a:latin typeface="Seravek" charset="0"/>
                <a:ea typeface="Seravek" charset="0"/>
                <a:cs typeface="Seravek" charset="0"/>
              </a:rPr>
              <a:t> 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in different questions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baseball teams that score more runs sell more tickets to their games?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team, x: score, y: tickets they sell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older houses sell for less than newer ones of comparable size and quality?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houses with similar size and quality, x: age, y: the price of the house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Do students who score higher on their SAT tests have higher grade point averages in college?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students, x: SAT scores, y: GPA in college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chemeClr val="accent5"/>
                </a:solidFill>
                <a:latin typeface="Seravek Light" charset="0"/>
                <a:ea typeface="Seravek Light" charset="0"/>
                <a:cs typeface="Seravek Light" charset="0"/>
              </a:rPr>
              <a:t>Can we estimate a person’s percent body fat more simply by just measuring waist or wrist size?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Each data point: person, x: percent body fat, y: waist (or wrist size)</a:t>
            </a:r>
          </a:p>
        </p:txBody>
      </p:sp>
    </p:spTree>
    <p:extLst>
      <p:ext uri="{BB962C8B-B14F-4D97-AF65-F5344CB8AC3E}">
        <p14:creationId xmlns:p14="http://schemas.microsoft.com/office/powerpoint/2010/main" val="4633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974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Roles for variables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x: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explanatory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predictor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independent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y: the variable of interest,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response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variable,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dependent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variable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950" y="2336450"/>
            <a:ext cx="7582678" cy="27701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79225" y="4982376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x-variable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1380190" y="2861333"/>
            <a:ext cx="1654629" cy="492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y-variable</a:t>
            </a:r>
            <a:endParaRPr lang="en-US" altLang="ko-KR" b="1" dirty="0">
              <a:solidFill>
                <a:srgbClr val="C00000"/>
              </a:solidFill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0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5-2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88784" y="2782669"/>
            <a:ext cx="4014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https://forms.gle/kHLaQuVa6f6JwEoL6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pPr algn="ctr"/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4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Linear relationships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form of the plot looks like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this indicates there may be a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linear relationship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between the two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relationship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strong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all the data points approximately make up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straight line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It is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weak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if the points are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widely scattered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about the line.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9957812" cy="270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 want a numerical summary that can be used to measure 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of a linear relationship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correlation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is a measure of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strength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and </a:t>
            </a: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direction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of a linear relationship between two quantitative variables.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Correlations are usually denoted by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73" y="1604865"/>
            <a:ext cx="3611719" cy="413507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965" y="822483"/>
            <a:ext cx="6622791" cy="2641052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1178870" y="3440513"/>
            <a:ext cx="7937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units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should have no effects on our measure of strength of a linear relationship.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i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z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-scores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can be used: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492" y="4208156"/>
            <a:ext cx="2887281" cy="7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81325" y="749493"/>
            <a:ext cx="4367734" cy="5241282"/>
            <a:chOff x="3759229" y="634600"/>
            <a:chExt cx="4367734" cy="52412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29" y="634600"/>
              <a:ext cx="4367734" cy="524128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7119256" y="1595535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(+, +)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3940069" y="4948336"/>
              <a:ext cx="597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C00000"/>
                  </a:solidFill>
                  <a:latin typeface="Seravek Light" charset="0"/>
                  <a:ea typeface="Seravek Light" charset="0"/>
                  <a:cs typeface="Seravek Light" charset="0"/>
                </a:rPr>
                <a:t>(-, -)</a:t>
              </a:r>
              <a:endParaRPr kumimoji="1" lang="ko-KR" altLang="en-US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DD3B68F-592B-DC4D-B683-1DCD3FF5D521}"/>
                  </a:ext>
                </a:extLst>
              </p14:cNvPr>
              <p14:cNvContentPartPr/>
              <p14:nvPr/>
            </p14:nvContentPartPr>
            <p14:xfrm>
              <a:off x="3832560" y="1391400"/>
              <a:ext cx="5946120" cy="4611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DD3B68F-592B-DC4D-B683-1DCD3FF5D5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6360" y="1375200"/>
                <a:ext cx="5978520" cy="46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92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083" y="1713648"/>
            <a:ext cx="682906" cy="404402"/>
          </a:xfrm>
          <a:prstGeom prst="rect">
            <a:avLst/>
          </a:prstGeom>
        </p:spPr>
      </p:pic>
      <p:sp>
        <p:nvSpPr>
          <p:cNvPr id="19" name="텍스트 상자 18"/>
          <p:cNvSpPr txBox="1"/>
          <p:nvPr/>
        </p:nvSpPr>
        <p:spPr>
          <a:xfrm>
            <a:off x="1178871" y="1170950"/>
            <a:ext cx="376635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 of linear relationship should be proportional to 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coefficient: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>
              <a:lnSpc>
                <a:spcPct val="160000"/>
              </a:lnSpc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      , where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523" y="2660748"/>
            <a:ext cx="1114499" cy="5844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448" y="3362695"/>
            <a:ext cx="2252552" cy="615213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6142754" y="2487565"/>
            <a:ext cx="5483242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Different expressions, but mathematically same: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B280E1-55F6-094F-BAD2-07FD81D604FC}"/>
              </a:ext>
            </a:extLst>
          </p:cNvPr>
          <p:cNvGrpSpPr/>
          <p:nvPr/>
        </p:nvGrpSpPr>
        <p:grpSpPr>
          <a:xfrm>
            <a:off x="6604153" y="3167938"/>
            <a:ext cx="4560444" cy="1741888"/>
            <a:chOff x="6604153" y="3167938"/>
            <a:chExt cx="4560444" cy="17418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04153" y="3167938"/>
              <a:ext cx="4560444" cy="730942"/>
            </a:xfrm>
            <a:prstGeom prst="rect">
              <a:avLst/>
            </a:prstGeom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5930868"/>
                </p:ext>
              </p:extLst>
            </p:nvPr>
          </p:nvGraphicFramePr>
          <p:xfrm>
            <a:off x="8275492" y="4256827"/>
            <a:ext cx="2305424" cy="652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00" name="Equation" r:id="rId11" imgW="1778000" imgH="508000" progId="Equation.3">
                    <p:embed/>
                  </p:oleObj>
                </mc:Choice>
                <mc:Fallback>
                  <p:oleObj name="Equation" r:id="rId11" imgW="1778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492" y="4256827"/>
                          <a:ext cx="2305424" cy="6529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FC3111-A8AE-AB42-8770-46D9E7BF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368" y="3206496"/>
              <a:ext cx="2444328" cy="69238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E4C1AD2-6272-8D4D-833D-FC82D0E578CC}"/>
                  </a:ext>
                </a:extLst>
              </p14:cNvPr>
              <p14:cNvContentPartPr/>
              <p14:nvPr/>
            </p14:nvContentPartPr>
            <p14:xfrm>
              <a:off x="930240" y="368640"/>
              <a:ext cx="11000160" cy="57927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E4C1AD2-6272-8D4D-833D-FC82D0E578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4040" y="352440"/>
                <a:ext cx="11032560" cy="58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90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2884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GBME </a:t>
            </a:r>
            <a:r>
              <a:rPr lang="ko-KR" altLang="en-US" sz="1600" dirty="0">
                <a:latin typeface="Seravek Light" charset="0"/>
                <a:ea typeface="Seravek Light" charset="0"/>
                <a:cs typeface="Seravek Light" charset="0"/>
              </a:rPr>
              <a:t>Probability and Statistics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036" y="2120740"/>
            <a:ext cx="701397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en-US" altLang="ko-KR" sz="4800" dirty="0">
              <a:latin typeface="Seravek Light" charset="0"/>
              <a:ea typeface="Seravek Light" charset="0"/>
              <a:cs typeface="Seravek Light" charset="0"/>
            </a:endParaRP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Scatterplots &amp; Correlation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34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89045"/>
            <a:ext cx="9957812" cy="223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</p:txBody>
      </p:sp>
    </p:spTree>
    <p:extLst>
      <p:ext uri="{BB962C8B-B14F-4D97-AF65-F5344CB8AC3E}">
        <p14:creationId xmlns:p14="http://schemas.microsoft.com/office/powerpoint/2010/main" val="595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958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Properties of Correlation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Sign of correlation: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the direction of the association (e.g., positive, negative)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Range: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is always between -1 and 1.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1 all of the points lie on a straight line with a positive slope.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&lt; 0 indicates a negative association.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When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= -1 all points lie on a straight line with negative slope.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is close to 0, this indicates a very weak linear relationship.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Symmetry: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of x with y is the same as the correlation of y with x.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No units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value of </a:t>
            </a:r>
            <a:r>
              <a:rPr lang="en-US" altLang="ko-KR" sz="1600" i="1" dirty="0">
                <a:latin typeface="Seravek Light" charset="0"/>
                <a:ea typeface="Seravek Light" charset="0"/>
                <a:cs typeface="Seravek Light" charset="0"/>
              </a:rPr>
              <a:t>r</a:t>
            </a: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 does not change even if units of measure are changed. 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The correlation has no unit of measurement.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§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Only linear: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Correlation measures only the strength of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</a:rPr>
              <a:t>linear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relationship.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sz="5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Sensitive to outliers: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The correlation is sensitive to outliers.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92231" y="7569724"/>
            <a:ext cx="32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fisher’s r-to-z transformation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3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50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5-3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58007" y="2782669"/>
            <a:ext cx="4075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https://forms.gle/oDA5kzz7gVVkCgw58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pPr algn="ctr"/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4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Kendall’s Tau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can be used for Likert-type scale data (</a:t>
                </a:r>
                <a:r>
                  <a:rPr lang="en-US" altLang="ko-KR" i="1" dirty="0">
                    <a:latin typeface="Seravek Light" charset="0"/>
                    <a:ea typeface="Seravek Light" charset="0"/>
                    <a:cs typeface="Seravek Light" charset="0"/>
                  </a:rPr>
                  <a:t>ordinal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 variable)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Likert-type scale: e.g., 0 = not at all, 1 = a little, 2 = moderately, 3 = very much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commonly used in questionnaires or survey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349" b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1584126" y="2837294"/>
            <a:ext cx="7041904" cy="2981339"/>
            <a:chOff x="2426637" y="2764072"/>
            <a:chExt cx="7041904" cy="29813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b="26952"/>
            <a:stretch/>
          </p:blipFill>
          <p:spPr>
            <a:xfrm>
              <a:off x="2426637" y="2764072"/>
              <a:ext cx="3669363" cy="29813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t="73044"/>
            <a:stretch/>
          </p:blipFill>
          <p:spPr>
            <a:xfrm>
              <a:off x="6024111" y="2890767"/>
              <a:ext cx="3444430" cy="103272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727" y="4393400"/>
            <a:ext cx="5338054" cy="5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6907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Other correlation measures </a:t>
            </a:r>
            <a:r>
              <a:rPr lang="en-US" altLang="ko-KR" sz="2400" dirty="0">
                <a:solidFill>
                  <a:prstClr val="black"/>
                </a:solidFill>
                <a:latin typeface="Seravek" charset="0"/>
                <a:ea typeface="Seravek" charset="0"/>
                <a:cs typeface="Seravek" charset="0"/>
              </a:rPr>
              <a:t>(non-parametric)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: 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325" indent="-31432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altLang="ko-KR" b="1" dirty="0">
                    <a:latin typeface="Seravek Light" charset="0"/>
                    <a:ea typeface="Seravek Light" charset="0"/>
                    <a:cs typeface="Seravek Light" charset="0"/>
                  </a:rPr>
                  <a:t>Spearman’s Rho </a:t>
                </a: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)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replaces the original data with their ranks within each variable</a:t>
                </a:r>
              </a:p>
              <a:p>
                <a:pPr marL="771525" lvl="1" indent="-314325">
                  <a:lnSpc>
                    <a:spcPct val="150000"/>
                  </a:lnSpc>
                  <a:buFont typeface="Wingdings" charset="2"/>
                  <a:buChar char="§"/>
                </a:pPr>
                <a:r>
                  <a:rPr lang="en-US" altLang="ko-KR" dirty="0">
                    <a:latin typeface="Seravek Light" charset="0"/>
                    <a:ea typeface="Seravek Light" charset="0"/>
                    <a:cs typeface="Seravek Light" charset="0"/>
                  </a:rPr>
                  <a:t>then, calculate the correlation</a:t>
                </a: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6" y="914398"/>
                <a:ext cx="10489710" cy="1338828"/>
              </a:xfrm>
              <a:prstGeom prst="rect">
                <a:avLst/>
              </a:prstGeom>
              <a:blipFill rotWithShape="0">
                <a:blip r:embed="rId6"/>
                <a:stretch>
                  <a:fillRect l="-349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368" y="2341881"/>
            <a:ext cx="3316099" cy="37556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091" y="2341881"/>
            <a:ext cx="3163634" cy="37556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202" y="623231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latin typeface="Seravek Light" charset="0"/>
                <a:ea typeface="Seravek Light" charset="0"/>
                <a:cs typeface="Seravek Light" charset="0"/>
                <a:hlinkClick r:id="rId9"/>
              </a:rPr>
              <a:t>https://en.wikipedia.org/wiki/Spearman%27s_rank_correlation_coefficient</a:t>
            </a:r>
            <a:endParaRPr lang="en-US" altLang="ko-KR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92231" y="7569724"/>
            <a:ext cx="372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How to calculate spearman’s rho?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6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Correlation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altLang="ko-KR" sz="2800" dirty="0">
                    <a:latin typeface="Seravek" charset="0"/>
                    <a:ea typeface="Seravek" charset="0"/>
                    <a:cs typeface="Seravek" charset="0"/>
                  </a:rPr>
                  <a:t> Causation</a:t>
                </a:r>
                <a:endParaRPr lang="ko-KR" altLang="en-US" sz="2800" dirty="0">
                  <a:latin typeface="Seravek" charset="0"/>
                  <a:ea typeface="Seravek" charset="0"/>
                  <a:cs typeface="Seravek" charset="0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" y="222608"/>
                <a:ext cx="389164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292" t="-12941" r="-2038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16"/>
          <p:cNvSpPr txBox="1"/>
          <p:nvPr/>
        </p:nvSpPr>
        <p:spPr>
          <a:xfrm>
            <a:off x="1136286" y="914398"/>
            <a:ext cx="104897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We, as human, tend to see causes and effects in everything. 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Storks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babies!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In fact, more people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 more houses  more nesting sites  more storks (the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opposite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direction)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  <a:sym typeface="Wingdings"/>
              </a:rPr>
              <a:t>Lurking variable: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 a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hidden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variable that simultaneously influences the other two variables</a:t>
            </a: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Scatterplots and correlation </a:t>
            </a:r>
            <a:r>
              <a:rPr lang="en-US" altLang="ko-KR" i="1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never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  <a:sym typeface="Wingdings"/>
              </a:rPr>
              <a:t>prove causation.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5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4898" y="1851745"/>
            <a:ext cx="10544494" cy="3147059"/>
            <a:chOff x="1134898" y="1851745"/>
            <a:chExt cx="10544494" cy="3147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4898" y="1851745"/>
              <a:ext cx="7463551" cy="31470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4350" y="1851745"/>
              <a:ext cx="2925042" cy="2925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787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Correlation table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28" y="1135198"/>
            <a:ext cx="5133508" cy="25631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92" y="520113"/>
            <a:ext cx="3045644" cy="3045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946" y="2925386"/>
            <a:ext cx="4121543" cy="35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8081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Assumptions and Conditions for Correlation (again)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36285" y="989045"/>
            <a:ext cx="100816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can distort the correlation dramatically.</a:t>
            </a:r>
          </a:p>
          <a:p>
            <a:pPr marL="771525" lvl="1" indent="-314325">
              <a:lnSpc>
                <a:spcPct val="200000"/>
              </a:lnSpc>
              <a:buFont typeface="Wingdings" charset="2"/>
              <a:buChar char="ü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200000"/>
              </a:lnSpc>
              <a:buFont typeface="Arial" charset="0"/>
              <a:buChar char="•"/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What if the relationship is not straight enough (i.e., non-linear)</a:t>
            </a:r>
          </a:p>
          <a:p>
            <a:pPr marL="771525" lvl="1" indent="-314325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If the scatterplot shows a bent shape that consistently increases or decreases, we can straighten the relationship by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re-expressing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or </a:t>
            </a:r>
            <a:r>
              <a:rPr lang="en-US" altLang="ko-KR" dirty="0">
                <a:solidFill>
                  <a:srgbClr val="C00000"/>
                </a:solidFill>
                <a:latin typeface="Seravek Light" charset="0"/>
                <a:ea typeface="Seravek Light" charset="0"/>
                <a:cs typeface="Seravek Light" charset="0"/>
              </a:rPr>
              <a:t>transforming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, one or both variables.</a:t>
            </a:r>
          </a:p>
        </p:txBody>
      </p:sp>
    </p:spTree>
    <p:extLst>
      <p:ext uri="{BB962C8B-B14F-4D97-AF65-F5344CB8AC3E}">
        <p14:creationId xmlns:p14="http://schemas.microsoft.com/office/powerpoint/2010/main" val="11161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476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Quiz 5-4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47B5C-FFF3-DA48-8E6A-FA7ABBCDD59A}"/>
              </a:ext>
            </a:extLst>
          </p:cNvPr>
          <p:cNvSpPr/>
          <p:nvPr/>
        </p:nvSpPr>
        <p:spPr>
          <a:xfrm>
            <a:off x="4080193" y="2782669"/>
            <a:ext cx="4031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dirty="0">
                <a:latin typeface="Seravek Light" panose="020B0503040000020004" pitchFamily="34" charset="0"/>
                <a:hlinkClick r:id="rId6"/>
              </a:rPr>
              <a:t>https://forms.gle/PEf5fUtaNhmZnrRV9</a:t>
            </a:r>
            <a:endParaRPr lang="en-US" altLang="ko-Kore-KR" dirty="0">
              <a:latin typeface="Seravek Light" panose="020B0503040000020004" pitchFamily="34" charset="0"/>
            </a:endParaRPr>
          </a:p>
          <a:p>
            <a:pPr algn="ctr"/>
            <a:endParaRPr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95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1758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8034635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7: Scatterplots, Correlation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Scatterplots (direction, form, strength, outliers)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x- and y-variables: explanatory/independent vs. response/dependent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Correlation: strength and direction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Assumptions and conditions: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Quantitative variables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Straight enough condition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 outliers condition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Non-parametric correlations: Kendall’s tau, Spearman’s rho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≠ Causation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Correlation table/matrix</a:t>
            </a:r>
          </a:p>
        </p:txBody>
      </p:sp>
    </p:spTree>
    <p:extLst>
      <p:ext uri="{BB962C8B-B14F-4D97-AF65-F5344CB8AC3E}">
        <p14:creationId xmlns:p14="http://schemas.microsoft.com/office/powerpoint/2010/main" val="4635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08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Review: Key Points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3580019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5: Comparing distributions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 are context dependent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Timeplots</a:t>
            </a: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Moving-averages, smoothing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Re-expressing data (log, </a:t>
            </a:r>
            <a:r>
              <a:rPr lang="en-US" altLang="ko-KR" dirty="0" err="1">
                <a:latin typeface="Seravek Light" charset="0"/>
                <a:ea typeface="Seravek Light" charset="0"/>
                <a:cs typeface="Seravek Light" charset="0"/>
              </a:rPr>
              <a:t>sqrt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) 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improve symmetry</a:t>
            </a: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to equalize spread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6448514" y="2586405"/>
            <a:ext cx="4895186" cy="319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b="1" dirty="0">
                <a:latin typeface="Seravek Light" charset="0"/>
                <a:ea typeface="Seravek Light" charset="0"/>
                <a:cs typeface="Seravek Light" charset="0"/>
              </a:rPr>
              <a:t>Chapter 6: Normal model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z-score, shifting and rescaling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model,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Normality assumption; unimodal, symmetric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68-95-99.7 Rule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z-to-p, p-to-z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Normal probability plots</a:t>
            </a:r>
          </a:p>
        </p:txBody>
      </p:sp>
    </p:spTree>
    <p:extLst>
      <p:ext uri="{BB962C8B-B14F-4D97-AF65-F5344CB8AC3E}">
        <p14:creationId xmlns:p14="http://schemas.microsoft.com/office/powerpoint/2010/main" val="180507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5598007" cy="4967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Dots to show the relationship between two variables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Most common display for data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“You can observe a lot just by watching”, Yogi Berra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03" y="1888581"/>
            <a:ext cx="7582678" cy="2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13" y="102769"/>
            <a:ext cx="5430770" cy="669507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6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136286" y="989045"/>
            <a:ext cx="36903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Displaying multiple attributes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ko-KR" altLang="en-US" sz="1400" dirty="0">
                <a:latin typeface="Seravek Light" charset="0"/>
                <a:ea typeface="Seravek Light" charset="0"/>
                <a:cs typeface="Seravek Light" charset="0"/>
                <a:hlinkClick r:id="rId7"/>
              </a:rPr>
              <a:t>https://homes.cs.washington.edu/~jheer//files/zoo/ex/stats/splom.html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1400" dirty="0">
              <a:latin typeface="Seravek Light" charset="0"/>
              <a:ea typeface="Seravek Light" charset="0"/>
              <a:cs typeface="Seravek Light" charset="0"/>
              <a:hlinkClick r:id="rId7"/>
            </a:endParaRP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Cool webpage for data visualization:</a:t>
            </a:r>
          </a:p>
          <a:p>
            <a:pPr marL="314325" indent="-314325">
              <a:lnSpc>
                <a:spcPct val="160000"/>
              </a:lnSpc>
              <a:buFont typeface="Wingdings" charset="2"/>
              <a:buChar char="ü"/>
            </a:pPr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  <a:hlinkClick r:id="rId8"/>
              </a:rPr>
              <a:t>https://homes.cs.washington.edu/~jheer//files/zoo/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9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36286" y="989045"/>
            <a:ext cx="7111690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When examining the scatter plot, be sure to study: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Direction: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“What’s my sign—positive, negative, or neither?”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Form: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“Straight, curved, something exotic, or no pattern at all?”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Strength: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“How much scatter?”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Outliers: 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“Are there outliers or subgroups?”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65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Direction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33061" y="1307476"/>
            <a:ext cx="4191000" cy="4133850"/>
            <a:chOff x="933061" y="1307476"/>
            <a:chExt cx="4191000" cy="4133850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009261" y="1307476"/>
              <a:ext cx="4114800" cy="914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600" indent="-609600"/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(a)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Positive association </a:t>
              </a:r>
            </a:p>
            <a:p>
              <a:pPr marL="609600" indent="-609600"/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increases.</a:t>
              </a:r>
            </a:p>
          </p:txBody>
        </p:sp>
        <p:pic>
          <p:nvPicPr>
            <p:cNvPr id="15" name="Picture 5" descr="Lec5_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61" y="2221876"/>
              <a:ext cx="4191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6201229" y="1307476"/>
            <a:ext cx="4292600" cy="4133850"/>
            <a:chOff x="6201229" y="1307476"/>
            <a:chExt cx="4292600" cy="4133850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226629" y="1307476"/>
              <a:ext cx="4267200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b="1" dirty="0">
                  <a:latin typeface="Seravek Light" charset="0"/>
                  <a:ea typeface="Seravek Light" charset="0"/>
                  <a:cs typeface="Seravek Light" charset="0"/>
                </a:rPr>
                <a:t>(b) </a:t>
              </a:r>
              <a:r>
                <a:rPr lang="en-US" altLang="ko-KR" sz="1800" b="1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Negative association </a:t>
              </a:r>
            </a:p>
            <a:p>
              <a:pPr algn="ctr" eaLnBrk="1" hangingPunct="1">
                <a:spcBef>
                  <a:spcPct val="20000"/>
                </a:spcBef>
              </a:pPr>
              <a:r>
                <a:rPr lang="en-US" altLang="ko-KR" sz="1800" dirty="0">
                  <a:latin typeface="Seravek Light" charset="0"/>
                  <a:ea typeface="Seravek Light" charset="0"/>
                  <a:cs typeface="Seravek Light" charset="0"/>
                </a:rPr>
                <a:t>As x increases, y decreases.</a:t>
              </a:r>
            </a:p>
          </p:txBody>
        </p:sp>
        <p:pic>
          <p:nvPicPr>
            <p:cNvPr id="16" name="Picture 6" descr="Lec5_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9" y="2221876"/>
              <a:ext cx="42926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Form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What does the data look like? Is the data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clustered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together, does the data have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linear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 shape or a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curved</a:t>
            </a:r>
            <a:r>
              <a:rPr lang="en-US" altLang="ko-KR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 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shape. 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55259" y="2308409"/>
            <a:ext cx="2942830" cy="2819048"/>
            <a:chOff x="1255259" y="2308409"/>
            <a:chExt cx="2942830" cy="2819048"/>
          </a:xfrm>
        </p:grpSpPr>
        <p:pic>
          <p:nvPicPr>
            <p:cNvPr id="19" name="Picture 4" descr="Lec5_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59" y="2308409"/>
              <a:ext cx="294283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279585" y="4758125"/>
              <a:ext cx="111851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Clustered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298138" y="2308798"/>
            <a:ext cx="2942417" cy="2818659"/>
            <a:chOff x="4298138" y="2308798"/>
            <a:chExt cx="2942417" cy="2818659"/>
          </a:xfrm>
        </p:grpSpPr>
        <p:pic>
          <p:nvPicPr>
            <p:cNvPr id="20" name="Picture 5" descr="Lec5_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138" y="2308798"/>
              <a:ext cx="2942417" cy="265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5532153" y="4758125"/>
              <a:ext cx="7729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Linear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477804" y="2308409"/>
            <a:ext cx="2897838" cy="2819048"/>
            <a:chOff x="7477804" y="2308409"/>
            <a:chExt cx="2897838" cy="2819048"/>
          </a:xfrm>
        </p:grpSpPr>
        <p:pic>
          <p:nvPicPr>
            <p:cNvPr id="21" name="Picture 6" descr="Lec5_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804" y="2308409"/>
              <a:ext cx="2897838" cy="260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8667198" y="4758125"/>
              <a:ext cx="8666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ko-KR" sz="1800" dirty="0">
                  <a:solidFill>
                    <a:srgbClr val="990000"/>
                  </a:solidFill>
                  <a:latin typeface="Seravek Light" charset="0"/>
                  <a:ea typeface="Seravek Light" charset="0"/>
                  <a:cs typeface="Seravek Light" charset="0"/>
                </a:rPr>
                <a:t>Curved</a:t>
              </a: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94433" y="84109"/>
            <a:ext cx="230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Seravek Light" charset="0"/>
                <a:ea typeface="Seravek Light" charset="0"/>
                <a:cs typeface="Seravek Light" charset="0"/>
              </a:rPr>
              <a:t>Lecture 05</a:t>
            </a:r>
            <a:endParaRPr lang="ko-KR" altLang="en-US" sz="12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491" y="222608"/>
            <a:ext cx="357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Scatterplots: Strength</a:t>
            </a:r>
            <a:endParaRPr lang="ko-KR" altLang="en-US" sz="28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36286" y="989045"/>
            <a:ext cx="9687224" cy="137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How closely do the points follow a clear </a:t>
            </a:r>
            <a:r>
              <a:rPr lang="en-US" altLang="ko-KR" b="1" dirty="0">
                <a:solidFill>
                  <a:schemeClr val="accent1"/>
                </a:solidFill>
                <a:latin typeface="Seravek Light" charset="0"/>
                <a:ea typeface="Seravek Light" charset="0"/>
                <a:cs typeface="Seravek Light" charset="0"/>
              </a:rPr>
              <a:t>form</a:t>
            </a:r>
            <a:r>
              <a:rPr lang="en-US" altLang="ko-KR" dirty="0">
                <a:latin typeface="Seravek Light" charset="0"/>
                <a:ea typeface="Seravek Light" charset="0"/>
                <a:cs typeface="Seravek Light" charset="0"/>
              </a:rPr>
              <a:t>? </a:t>
            </a:r>
          </a:p>
          <a:p>
            <a:pPr marL="771525" lvl="1" indent="-314325">
              <a:lnSpc>
                <a:spcPct val="160000"/>
              </a:lnSpc>
              <a:buFont typeface="Wingdings" charset="2"/>
              <a:buChar char="§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  <a:p>
            <a:pPr marL="771525" lvl="1" indent="-314325">
              <a:lnSpc>
                <a:spcPct val="160000"/>
              </a:lnSpc>
              <a:buFont typeface="Arial" charset="0"/>
              <a:buChar char="•"/>
            </a:pPr>
            <a:endParaRPr lang="en-US" altLang="ko-KR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27" name="Picture 4" descr="Lec5_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63" y="2040595"/>
            <a:ext cx="3231503" cy="254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 descr="Lec5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0" y="2040595"/>
            <a:ext cx="3248078" cy="253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69202" y="6145717"/>
            <a:ext cx="3644294" cy="373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l"/>
            <a:r>
              <a:rPr lang="en-US" altLang="ko-KR" sz="1400" dirty="0">
                <a:latin typeface="Seravek Light" charset="0"/>
                <a:ea typeface="Seravek Light" charset="0"/>
                <a:cs typeface="Seravek Light" charset="0"/>
              </a:rPr>
              <a:t>Slide credit: </a:t>
            </a:r>
            <a:r>
              <a:rPr lang="en-US" altLang="ko-KR" sz="1400">
                <a:latin typeface="Seravek Light" charset="0"/>
                <a:ea typeface="Seravek Light" charset="0"/>
                <a:cs typeface="Seravek Light" charset="0"/>
              </a:rPr>
              <a:t>Martin Lindquist</a:t>
            </a:r>
            <a:endParaRPr lang="en-US" altLang="ko-KR" sz="1400" dirty="0">
              <a:latin typeface="Seravek Light" charset="0"/>
              <a:ea typeface="Seravek Light" charset="0"/>
              <a:cs typeface="Serave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1613</Words>
  <Application>Microsoft Macintosh PowerPoint</Application>
  <PresentationFormat>와이드스크린</PresentationFormat>
  <Paragraphs>254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Arial</vt:lpstr>
      <vt:lpstr>Cambria Math</vt:lpstr>
      <vt:lpstr>PT Sans Narrow</vt:lpstr>
      <vt:lpstr>Seravek</vt:lpstr>
      <vt:lpstr>Seravek Light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196</cp:revision>
  <dcterms:created xsi:type="dcterms:W3CDTF">2017-08-24T21:55:02Z</dcterms:created>
  <dcterms:modified xsi:type="dcterms:W3CDTF">2021-03-15T05:51:04Z</dcterms:modified>
</cp:coreProperties>
</file>